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310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56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62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gif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mp3>
</file>

<file path=ppt/media/media10.mp3>
</file>

<file path=ppt/media/media100.mp3>
</file>

<file path=ppt/media/media101.mp3>
</file>

<file path=ppt/media/media102.mp3>
</file>

<file path=ppt/media/media103.mp3>
</file>

<file path=ppt/media/media104.mp3>
</file>

<file path=ppt/media/media105.mp3>
</file>

<file path=ppt/media/media106.mp3>
</file>

<file path=ppt/media/media107.mp3>
</file>

<file path=ppt/media/media108.mp3>
</file>

<file path=ppt/media/media109.mp3>
</file>

<file path=ppt/media/media11.mp3>
</file>

<file path=ppt/media/media110.mp3>
</file>

<file path=ppt/media/media111.mp3>
</file>

<file path=ppt/media/media112.mp3>
</file>

<file path=ppt/media/media113.mp3>
</file>

<file path=ppt/media/media114.mp3>
</file>

<file path=ppt/media/media115.mp3>
</file>

<file path=ppt/media/media116.mp3>
</file>

<file path=ppt/media/media117.mp3>
</file>

<file path=ppt/media/media118.mp3>
</file>

<file path=ppt/media/media119.mp3>
</file>

<file path=ppt/media/media12.mp3>
</file>

<file path=ppt/media/media120.mp3>
</file>

<file path=ppt/media/media121.mp3>
</file>

<file path=ppt/media/media122.mp3>
</file>

<file path=ppt/media/media123.mp3>
</file>

<file path=ppt/media/media124.mp3>
</file>

<file path=ppt/media/media125.mp3>
</file>

<file path=ppt/media/media126.mp3>
</file>

<file path=ppt/media/media127.mp3>
</file>

<file path=ppt/media/media128.mp3>
</file>

<file path=ppt/media/media129.mp3>
</file>

<file path=ppt/media/media13.mp3>
</file>

<file path=ppt/media/media130.mp3>
</file>

<file path=ppt/media/media131.mp3>
</file>

<file path=ppt/media/media132.mp3>
</file>

<file path=ppt/media/media133.mp3>
</file>

<file path=ppt/media/media134.mp3>
</file>

<file path=ppt/media/media135.mp3>
</file>

<file path=ppt/media/media136.mp3>
</file>

<file path=ppt/media/media137.mp3>
</file>

<file path=ppt/media/media138.mp3>
</file>

<file path=ppt/media/media139.mp3>
</file>

<file path=ppt/media/media14.mp3>
</file>

<file path=ppt/media/media140.mp3>
</file>

<file path=ppt/media/media141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p3>
</file>

<file path=ppt/media/media30.mp3>
</file>

<file path=ppt/media/media31.m4a>
</file>

<file path=ppt/media/media32.mp3>
</file>

<file path=ppt/media/media33.mp3>
</file>

<file path=ppt/media/media34.mp3>
</file>

<file path=ppt/media/media35.mp3>
</file>

<file path=ppt/media/media36.mp3>
</file>

<file path=ppt/media/media37.mp3>
</file>

<file path=ppt/media/media38.mp3>
</file>

<file path=ppt/media/media39.mp3>
</file>

<file path=ppt/media/media4.mp3>
</file>

<file path=ppt/media/media40.mp3>
</file>

<file path=ppt/media/media41.mp3>
</file>

<file path=ppt/media/media42.mp3>
</file>

<file path=ppt/media/media43.mp3>
</file>

<file path=ppt/media/media44.mp3>
</file>

<file path=ppt/media/media45.mp3>
</file>

<file path=ppt/media/media46.mp3>
</file>

<file path=ppt/media/media47.mp3>
</file>

<file path=ppt/media/media48.mp3>
</file>

<file path=ppt/media/media49.mp3>
</file>

<file path=ppt/media/media5.mp3>
</file>

<file path=ppt/media/media50.mp3>
</file>

<file path=ppt/media/media51.mp3>
</file>

<file path=ppt/media/media52.mp3>
</file>

<file path=ppt/media/media53.mp3>
</file>

<file path=ppt/media/media54.mp3>
</file>

<file path=ppt/media/media55.mp3>
</file>

<file path=ppt/media/media56.mp3>
</file>

<file path=ppt/media/media57.mp3>
</file>

<file path=ppt/media/media58.mp3>
</file>

<file path=ppt/media/media59.mp3>
</file>

<file path=ppt/media/media6.mp3>
</file>

<file path=ppt/media/media60.mp3>
</file>

<file path=ppt/media/media61.mp3>
</file>

<file path=ppt/media/media62.mp3>
</file>

<file path=ppt/media/media63.mp3>
</file>

<file path=ppt/media/media64.mp3>
</file>

<file path=ppt/media/media65.mp3>
</file>

<file path=ppt/media/media66.mp3>
</file>

<file path=ppt/media/media67.mp3>
</file>

<file path=ppt/media/media68.mp3>
</file>

<file path=ppt/media/media69.mp3>
</file>

<file path=ppt/media/media7.mp3>
</file>

<file path=ppt/media/media70.mp3>
</file>

<file path=ppt/media/media71.mp3>
</file>

<file path=ppt/media/media72.mp3>
</file>

<file path=ppt/media/media73.mp3>
</file>

<file path=ppt/media/media74.mp3>
</file>

<file path=ppt/media/media75.mp3>
</file>

<file path=ppt/media/media76.mp3>
</file>

<file path=ppt/media/media77.mp3>
</file>

<file path=ppt/media/media78.mp3>
</file>

<file path=ppt/media/media79.mp3>
</file>

<file path=ppt/media/media8.mp3>
</file>

<file path=ppt/media/media80.mp3>
</file>

<file path=ppt/media/media81.mp3>
</file>

<file path=ppt/media/media82.mp3>
</file>

<file path=ppt/media/media83.mp3>
</file>

<file path=ppt/media/media84.mp3>
</file>

<file path=ppt/media/media85.mp3>
</file>

<file path=ppt/media/media86.mp3>
</file>

<file path=ppt/media/media87.mp3>
</file>

<file path=ppt/media/media88.mp3>
</file>

<file path=ppt/media/media89.mp3>
</file>

<file path=ppt/media/media9.mp3>
</file>

<file path=ppt/media/media90.mp3>
</file>

<file path=ppt/media/media91.mp3>
</file>

<file path=ppt/media/media92.mp3>
</file>

<file path=ppt/media/media93.mp3>
</file>

<file path=ppt/media/media94.mp3>
</file>

<file path=ppt/media/media95.mp3>
</file>

<file path=ppt/media/media96.mp3>
</file>

<file path=ppt/media/media97.mp3>
</file>

<file path=ppt/media/media98.mp3>
</file>

<file path=ppt/media/media9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53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56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35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27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45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83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69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51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7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678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73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4E104-2BE6-40E3-BE0F-5F6CD32E82D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64A20-D2C7-4360-8A5B-96CFD7E4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2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5" Type="http://schemas.microsoft.com/office/2007/relationships/media" Target="../media/media3.mp3"/><Relationship Id="rId4" Type="http://schemas.openxmlformats.org/officeDocument/2006/relationships/audio" Target="../media/media2.mp3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9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8.mp3"/><Relationship Id="rId1" Type="http://schemas.microsoft.com/office/2007/relationships/media" Target="../media/media28.mp3"/><Relationship Id="rId6" Type="http://schemas.openxmlformats.org/officeDocument/2006/relationships/audio" Target="../media/media30.mp3"/><Relationship Id="rId5" Type="http://schemas.microsoft.com/office/2007/relationships/media" Target="../media/media30.mp3"/><Relationship Id="rId4" Type="http://schemas.openxmlformats.org/officeDocument/2006/relationships/audio" Target="../media/media29.mp3"/><Relationship Id="rId9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2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6" Type="http://schemas.openxmlformats.org/officeDocument/2006/relationships/audio" Target="../media/media33.mp3"/><Relationship Id="rId5" Type="http://schemas.microsoft.com/office/2007/relationships/media" Target="../media/media33.mp3"/><Relationship Id="rId4" Type="http://schemas.openxmlformats.org/officeDocument/2006/relationships/audio" Target="../media/media32.mp3"/><Relationship Id="rId9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5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34.mp3"/><Relationship Id="rId1" Type="http://schemas.microsoft.com/office/2007/relationships/media" Target="../media/media34.mp3"/><Relationship Id="rId6" Type="http://schemas.openxmlformats.org/officeDocument/2006/relationships/audio" Target="../media/media36.mp3"/><Relationship Id="rId5" Type="http://schemas.microsoft.com/office/2007/relationships/media" Target="../media/media36.mp3"/><Relationship Id="rId4" Type="http://schemas.openxmlformats.org/officeDocument/2006/relationships/audio" Target="../media/media35.mp3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8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37.mp3"/><Relationship Id="rId1" Type="http://schemas.microsoft.com/office/2007/relationships/media" Target="../media/media37.mp3"/><Relationship Id="rId6" Type="http://schemas.openxmlformats.org/officeDocument/2006/relationships/audio" Target="../media/media39.mp3"/><Relationship Id="rId5" Type="http://schemas.microsoft.com/office/2007/relationships/media" Target="../media/media39.mp3"/><Relationship Id="rId4" Type="http://schemas.openxmlformats.org/officeDocument/2006/relationships/audio" Target="../media/media38.mp3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4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0.mp3"/><Relationship Id="rId1" Type="http://schemas.microsoft.com/office/2007/relationships/media" Target="../media/media40.mp3"/><Relationship Id="rId6" Type="http://schemas.openxmlformats.org/officeDocument/2006/relationships/audio" Target="../media/media42.mp3"/><Relationship Id="rId5" Type="http://schemas.microsoft.com/office/2007/relationships/media" Target="../media/media42.mp3"/><Relationship Id="rId4" Type="http://schemas.openxmlformats.org/officeDocument/2006/relationships/audio" Target="../media/media41.mp3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44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3.mp3"/><Relationship Id="rId1" Type="http://schemas.microsoft.com/office/2007/relationships/media" Target="../media/media43.mp3"/><Relationship Id="rId6" Type="http://schemas.openxmlformats.org/officeDocument/2006/relationships/audio" Target="../media/media45.mp3"/><Relationship Id="rId5" Type="http://schemas.microsoft.com/office/2007/relationships/media" Target="../media/media45.mp3"/><Relationship Id="rId4" Type="http://schemas.openxmlformats.org/officeDocument/2006/relationships/audio" Target="../media/media44.mp3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47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6.mp3"/><Relationship Id="rId1" Type="http://schemas.microsoft.com/office/2007/relationships/media" Target="../media/media46.mp3"/><Relationship Id="rId6" Type="http://schemas.openxmlformats.org/officeDocument/2006/relationships/audio" Target="../media/media48.mp3"/><Relationship Id="rId5" Type="http://schemas.microsoft.com/office/2007/relationships/media" Target="../media/media48.mp3"/><Relationship Id="rId4" Type="http://schemas.openxmlformats.org/officeDocument/2006/relationships/audio" Target="../media/media47.mp3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50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9.mp3"/><Relationship Id="rId1" Type="http://schemas.microsoft.com/office/2007/relationships/media" Target="../media/media49.mp3"/><Relationship Id="rId6" Type="http://schemas.openxmlformats.org/officeDocument/2006/relationships/audio" Target="../media/media51.mp3"/><Relationship Id="rId5" Type="http://schemas.microsoft.com/office/2007/relationships/media" Target="../media/media51.mp3"/><Relationship Id="rId4" Type="http://schemas.openxmlformats.org/officeDocument/2006/relationships/audio" Target="../media/media50.mp3"/><Relationship Id="rId9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53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52.mp3"/><Relationship Id="rId1" Type="http://schemas.microsoft.com/office/2007/relationships/media" Target="../media/media52.mp3"/><Relationship Id="rId6" Type="http://schemas.openxmlformats.org/officeDocument/2006/relationships/audio" Target="../media/media54.mp3"/><Relationship Id="rId5" Type="http://schemas.microsoft.com/office/2007/relationships/media" Target="../media/media54.mp3"/><Relationship Id="rId4" Type="http://schemas.openxmlformats.org/officeDocument/2006/relationships/audio" Target="../media/media53.mp3"/><Relationship Id="rId9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5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audio" Target="../media/media6.mp3"/><Relationship Id="rId5" Type="http://schemas.microsoft.com/office/2007/relationships/media" Target="../media/media6.mp3"/><Relationship Id="rId4" Type="http://schemas.openxmlformats.org/officeDocument/2006/relationships/audio" Target="../media/media5.mp3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56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55.mp3"/><Relationship Id="rId1" Type="http://schemas.microsoft.com/office/2007/relationships/media" Target="../media/media55.mp3"/><Relationship Id="rId6" Type="http://schemas.openxmlformats.org/officeDocument/2006/relationships/audio" Target="../media/media57.mp3"/><Relationship Id="rId5" Type="http://schemas.microsoft.com/office/2007/relationships/media" Target="../media/media57.mp3"/><Relationship Id="rId4" Type="http://schemas.openxmlformats.org/officeDocument/2006/relationships/audio" Target="../media/media56.mp3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59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58.mp3"/><Relationship Id="rId1" Type="http://schemas.microsoft.com/office/2007/relationships/media" Target="../media/media58.mp3"/><Relationship Id="rId6" Type="http://schemas.openxmlformats.org/officeDocument/2006/relationships/audio" Target="../media/media60.mp3"/><Relationship Id="rId5" Type="http://schemas.microsoft.com/office/2007/relationships/media" Target="../media/media60.mp3"/><Relationship Id="rId4" Type="http://schemas.openxmlformats.org/officeDocument/2006/relationships/audio" Target="../media/media59.mp3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62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61.mp3"/><Relationship Id="rId1" Type="http://schemas.microsoft.com/office/2007/relationships/media" Target="../media/media61.mp3"/><Relationship Id="rId6" Type="http://schemas.openxmlformats.org/officeDocument/2006/relationships/audio" Target="../media/media63.mp3"/><Relationship Id="rId5" Type="http://schemas.microsoft.com/office/2007/relationships/media" Target="../media/media63.mp3"/><Relationship Id="rId4" Type="http://schemas.openxmlformats.org/officeDocument/2006/relationships/audio" Target="../media/media62.mp3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65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64.mp3"/><Relationship Id="rId1" Type="http://schemas.microsoft.com/office/2007/relationships/media" Target="../media/media64.mp3"/><Relationship Id="rId6" Type="http://schemas.openxmlformats.org/officeDocument/2006/relationships/audio" Target="../media/media66.mp3"/><Relationship Id="rId5" Type="http://schemas.microsoft.com/office/2007/relationships/media" Target="../media/media66.mp3"/><Relationship Id="rId4" Type="http://schemas.openxmlformats.org/officeDocument/2006/relationships/audio" Target="../media/media65.mp3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68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67.mp3"/><Relationship Id="rId1" Type="http://schemas.microsoft.com/office/2007/relationships/media" Target="../media/media67.mp3"/><Relationship Id="rId6" Type="http://schemas.openxmlformats.org/officeDocument/2006/relationships/audio" Target="../media/media69.mp3"/><Relationship Id="rId5" Type="http://schemas.microsoft.com/office/2007/relationships/media" Target="../media/media69.mp3"/><Relationship Id="rId4" Type="http://schemas.openxmlformats.org/officeDocument/2006/relationships/audio" Target="../media/media68.mp3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7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70.mp3"/><Relationship Id="rId1" Type="http://schemas.microsoft.com/office/2007/relationships/media" Target="../media/media70.mp3"/><Relationship Id="rId6" Type="http://schemas.openxmlformats.org/officeDocument/2006/relationships/audio" Target="../media/media72.mp3"/><Relationship Id="rId5" Type="http://schemas.microsoft.com/office/2007/relationships/media" Target="../media/media72.mp3"/><Relationship Id="rId4" Type="http://schemas.openxmlformats.org/officeDocument/2006/relationships/audio" Target="../media/media71.mp3"/><Relationship Id="rId9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8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audio" Target="../media/media9.mp3"/><Relationship Id="rId5" Type="http://schemas.microsoft.com/office/2007/relationships/media" Target="../media/media9.mp3"/><Relationship Id="rId10" Type="http://schemas.openxmlformats.org/officeDocument/2006/relationships/image" Target="../media/image3.png"/><Relationship Id="rId4" Type="http://schemas.openxmlformats.org/officeDocument/2006/relationships/audio" Target="../media/media8.mp3"/><Relationship Id="rId9" Type="http://schemas.openxmlformats.org/officeDocument/2006/relationships/image" Target="../media/image2.gi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74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73.mp3"/><Relationship Id="rId1" Type="http://schemas.microsoft.com/office/2007/relationships/media" Target="../media/media73.mp3"/><Relationship Id="rId6" Type="http://schemas.openxmlformats.org/officeDocument/2006/relationships/audio" Target="../media/media75.mp3"/><Relationship Id="rId5" Type="http://schemas.microsoft.com/office/2007/relationships/media" Target="../media/media75.mp3"/><Relationship Id="rId4" Type="http://schemas.openxmlformats.org/officeDocument/2006/relationships/audio" Target="../media/media74.mp3"/><Relationship Id="rId9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77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76.mp3"/><Relationship Id="rId1" Type="http://schemas.microsoft.com/office/2007/relationships/media" Target="../media/media76.mp3"/><Relationship Id="rId6" Type="http://schemas.openxmlformats.org/officeDocument/2006/relationships/audio" Target="../media/media78.mp3"/><Relationship Id="rId5" Type="http://schemas.microsoft.com/office/2007/relationships/media" Target="../media/media78.mp3"/><Relationship Id="rId4" Type="http://schemas.openxmlformats.org/officeDocument/2006/relationships/audio" Target="../media/media77.mp3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80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79.mp3"/><Relationship Id="rId1" Type="http://schemas.microsoft.com/office/2007/relationships/media" Target="../media/media79.mp3"/><Relationship Id="rId6" Type="http://schemas.openxmlformats.org/officeDocument/2006/relationships/audio" Target="../media/media81.mp3"/><Relationship Id="rId5" Type="http://schemas.microsoft.com/office/2007/relationships/media" Target="../media/media81.mp3"/><Relationship Id="rId4" Type="http://schemas.openxmlformats.org/officeDocument/2006/relationships/audio" Target="../media/media80.mp3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83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82.mp3"/><Relationship Id="rId1" Type="http://schemas.microsoft.com/office/2007/relationships/media" Target="../media/media82.mp3"/><Relationship Id="rId6" Type="http://schemas.openxmlformats.org/officeDocument/2006/relationships/audio" Target="../media/media84.mp3"/><Relationship Id="rId5" Type="http://schemas.microsoft.com/office/2007/relationships/media" Target="../media/media84.mp3"/><Relationship Id="rId4" Type="http://schemas.openxmlformats.org/officeDocument/2006/relationships/audio" Target="../media/media83.mp3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86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85.mp3"/><Relationship Id="rId1" Type="http://schemas.microsoft.com/office/2007/relationships/media" Target="../media/media85.mp3"/><Relationship Id="rId6" Type="http://schemas.openxmlformats.org/officeDocument/2006/relationships/audio" Target="../media/media87.mp3"/><Relationship Id="rId5" Type="http://schemas.microsoft.com/office/2007/relationships/media" Target="../media/media87.mp3"/><Relationship Id="rId4" Type="http://schemas.openxmlformats.org/officeDocument/2006/relationships/audio" Target="../media/media86.mp3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89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88.mp3"/><Relationship Id="rId1" Type="http://schemas.microsoft.com/office/2007/relationships/media" Target="../media/media88.mp3"/><Relationship Id="rId6" Type="http://schemas.openxmlformats.org/officeDocument/2006/relationships/audio" Target="../media/media90.mp3"/><Relationship Id="rId5" Type="http://schemas.microsoft.com/office/2007/relationships/media" Target="../media/media90.mp3"/><Relationship Id="rId4" Type="http://schemas.openxmlformats.org/officeDocument/2006/relationships/audio" Target="../media/media89.mp3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92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91.mp3"/><Relationship Id="rId1" Type="http://schemas.microsoft.com/office/2007/relationships/media" Target="../media/media91.mp3"/><Relationship Id="rId6" Type="http://schemas.openxmlformats.org/officeDocument/2006/relationships/audio" Target="../media/media93.mp3"/><Relationship Id="rId5" Type="http://schemas.microsoft.com/office/2007/relationships/media" Target="../media/media93.mp3"/><Relationship Id="rId4" Type="http://schemas.openxmlformats.org/officeDocument/2006/relationships/audio" Target="../media/media92.mp3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95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94.mp3"/><Relationship Id="rId1" Type="http://schemas.microsoft.com/office/2007/relationships/media" Target="../media/media94.mp3"/><Relationship Id="rId6" Type="http://schemas.openxmlformats.org/officeDocument/2006/relationships/audio" Target="../media/media96.mp3"/><Relationship Id="rId5" Type="http://schemas.microsoft.com/office/2007/relationships/media" Target="../media/media96.mp3"/><Relationship Id="rId4" Type="http://schemas.openxmlformats.org/officeDocument/2006/relationships/audio" Target="../media/media95.mp3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4" Type="http://schemas.openxmlformats.org/officeDocument/2006/relationships/audio" Target="../media/media11.mp3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98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97.mp3"/><Relationship Id="rId1" Type="http://schemas.microsoft.com/office/2007/relationships/media" Target="../media/media97.mp3"/><Relationship Id="rId6" Type="http://schemas.openxmlformats.org/officeDocument/2006/relationships/audio" Target="../media/media99.mp3"/><Relationship Id="rId5" Type="http://schemas.microsoft.com/office/2007/relationships/media" Target="../media/media99.mp3"/><Relationship Id="rId4" Type="http://schemas.openxmlformats.org/officeDocument/2006/relationships/audio" Target="../media/media98.mp3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0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0.mp3"/><Relationship Id="rId1" Type="http://schemas.microsoft.com/office/2007/relationships/media" Target="../media/media100.mp3"/><Relationship Id="rId6" Type="http://schemas.openxmlformats.org/officeDocument/2006/relationships/audio" Target="../media/media102.mp3"/><Relationship Id="rId5" Type="http://schemas.microsoft.com/office/2007/relationships/media" Target="../media/media102.mp3"/><Relationship Id="rId4" Type="http://schemas.openxmlformats.org/officeDocument/2006/relationships/audio" Target="../media/media101.mp3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04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3.mp3"/><Relationship Id="rId1" Type="http://schemas.microsoft.com/office/2007/relationships/media" Target="../media/media103.mp3"/><Relationship Id="rId6" Type="http://schemas.openxmlformats.org/officeDocument/2006/relationships/audio" Target="../media/media105.mp3"/><Relationship Id="rId5" Type="http://schemas.microsoft.com/office/2007/relationships/media" Target="../media/media105.mp3"/><Relationship Id="rId4" Type="http://schemas.openxmlformats.org/officeDocument/2006/relationships/audio" Target="../media/media104.mp3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07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6.mp3"/><Relationship Id="rId1" Type="http://schemas.microsoft.com/office/2007/relationships/media" Target="../media/media106.mp3"/><Relationship Id="rId6" Type="http://schemas.openxmlformats.org/officeDocument/2006/relationships/audio" Target="../media/media108.mp3"/><Relationship Id="rId5" Type="http://schemas.microsoft.com/office/2007/relationships/media" Target="../media/media108.mp3"/><Relationship Id="rId4" Type="http://schemas.openxmlformats.org/officeDocument/2006/relationships/audio" Target="../media/media107.mp3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10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9.mp3"/><Relationship Id="rId1" Type="http://schemas.microsoft.com/office/2007/relationships/media" Target="../media/media109.mp3"/><Relationship Id="rId6" Type="http://schemas.openxmlformats.org/officeDocument/2006/relationships/audio" Target="../media/media111.mp3"/><Relationship Id="rId5" Type="http://schemas.microsoft.com/office/2007/relationships/media" Target="../media/media111.mp3"/><Relationship Id="rId4" Type="http://schemas.openxmlformats.org/officeDocument/2006/relationships/audio" Target="../media/media110.mp3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2.mp3"/><Relationship Id="rId1" Type="http://schemas.microsoft.com/office/2007/relationships/media" Target="../media/media112.mp3"/><Relationship Id="rId6" Type="http://schemas.microsoft.com/office/2007/relationships/hdphoto" Target="../media/hdphoto1.wdp"/><Relationship Id="rId5" Type="http://schemas.openxmlformats.org/officeDocument/2006/relationships/image" Target="../media/image22.png"/><Relationship Id="rId4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14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13.mp3"/><Relationship Id="rId1" Type="http://schemas.microsoft.com/office/2007/relationships/media" Target="../media/media113.mp3"/><Relationship Id="rId6" Type="http://schemas.openxmlformats.org/officeDocument/2006/relationships/audio" Target="../media/media115.mp3"/><Relationship Id="rId5" Type="http://schemas.microsoft.com/office/2007/relationships/media" Target="../media/media115.mp3"/><Relationship Id="rId4" Type="http://schemas.openxmlformats.org/officeDocument/2006/relationships/audio" Target="../media/media114.mp3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17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16.mp3"/><Relationship Id="rId1" Type="http://schemas.microsoft.com/office/2007/relationships/media" Target="../media/media116.mp3"/><Relationship Id="rId6" Type="http://schemas.openxmlformats.org/officeDocument/2006/relationships/audio" Target="../media/media118.mp3"/><Relationship Id="rId5" Type="http://schemas.microsoft.com/office/2007/relationships/media" Target="../media/media118.mp3"/><Relationship Id="rId4" Type="http://schemas.openxmlformats.org/officeDocument/2006/relationships/audio" Target="../media/media117.mp3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20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19.mp3"/><Relationship Id="rId1" Type="http://schemas.microsoft.com/office/2007/relationships/media" Target="../media/media119.mp3"/><Relationship Id="rId6" Type="http://schemas.openxmlformats.org/officeDocument/2006/relationships/audio" Target="../media/media121.mp3"/><Relationship Id="rId5" Type="http://schemas.microsoft.com/office/2007/relationships/media" Target="../media/media121.mp3"/><Relationship Id="rId4" Type="http://schemas.openxmlformats.org/officeDocument/2006/relationships/audio" Target="../media/media120.mp3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23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22.mp3"/><Relationship Id="rId1" Type="http://schemas.microsoft.com/office/2007/relationships/media" Target="../media/media122.mp3"/><Relationship Id="rId6" Type="http://schemas.openxmlformats.org/officeDocument/2006/relationships/audio" Target="../media/media124.mp3"/><Relationship Id="rId5" Type="http://schemas.microsoft.com/office/2007/relationships/media" Target="../media/media124.mp3"/><Relationship Id="rId4" Type="http://schemas.openxmlformats.org/officeDocument/2006/relationships/audio" Target="../media/media123.mp3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4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audio" Target="../media/media15.mp3"/><Relationship Id="rId11" Type="http://schemas.openxmlformats.org/officeDocument/2006/relationships/image" Target="../media/image6.png"/><Relationship Id="rId5" Type="http://schemas.microsoft.com/office/2007/relationships/media" Target="../media/media15.mp3"/><Relationship Id="rId10" Type="http://schemas.openxmlformats.org/officeDocument/2006/relationships/image" Target="../media/image5.jpeg"/><Relationship Id="rId4" Type="http://schemas.openxmlformats.org/officeDocument/2006/relationships/audio" Target="../media/media14.mp3"/><Relationship Id="rId9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26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25.mp3"/><Relationship Id="rId1" Type="http://schemas.microsoft.com/office/2007/relationships/media" Target="../media/media125.mp3"/><Relationship Id="rId6" Type="http://schemas.openxmlformats.org/officeDocument/2006/relationships/audio" Target="../media/media127.mp3"/><Relationship Id="rId5" Type="http://schemas.microsoft.com/office/2007/relationships/media" Target="../media/media127.mp3"/><Relationship Id="rId4" Type="http://schemas.openxmlformats.org/officeDocument/2006/relationships/audio" Target="../media/media126.mp3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29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28.mp3"/><Relationship Id="rId1" Type="http://schemas.microsoft.com/office/2007/relationships/media" Target="../media/media128.mp3"/><Relationship Id="rId6" Type="http://schemas.openxmlformats.org/officeDocument/2006/relationships/audio" Target="../media/media130.mp3"/><Relationship Id="rId5" Type="http://schemas.microsoft.com/office/2007/relationships/media" Target="../media/media130.mp3"/><Relationship Id="rId4" Type="http://schemas.openxmlformats.org/officeDocument/2006/relationships/audio" Target="../media/media129.mp3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32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31.mp3"/><Relationship Id="rId1" Type="http://schemas.microsoft.com/office/2007/relationships/media" Target="../media/media131.mp3"/><Relationship Id="rId6" Type="http://schemas.openxmlformats.org/officeDocument/2006/relationships/audio" Target="../media/media133.mp3"/><Relationship Id="rId5" Type="http://schemas.microsoft.com/office/2007/relationships/media" Target="../media/media133.mp3"/><Relationship Id="rId4" Type="http://schemas.openxmlformats.org/officeDocument/2006/relationships/audio" Target="../media/media132.mp3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35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34.mp3"/><Relationship Id="rId1" Type="http://schemas.microsoft.com/office/2007/relationships/media" Target="../media/media134.mp3"/><Relationship Id="rId6" Type="http://schemas.openxmlformats.org/officeDocument/2006/relationships/audio" Target="../media/media136.mp3"/><Relationship Id="rId5" Type="http://schemas.microsoft.com/office/2007/relationships/media" Target="../media/media136.mp3"/><Relationship Id="rId4" Type="http://schemas.openxmlformats.org/officeDocument/2006/relationships/audio" Target="../media/media135.mp3"/><Relationship Id="rId9" Type="http://schemas.openxmlformats.org/officeDocument/2006/relationships/image" Target="../media/image23.jpe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38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37.mp3"/><Relationship Id="rId1" Type="http://schemas.microsoft.com/office/2007/relationships/media" Target="../media/media137.mp3"/><Relationship Id="rId6" Type="http://schemas.openxmlformats.org/officeDocument/2006/relationships/audio" Target="../media/media139.mp3"/><Relationship Id="rId5" Type="http://schemas.microsoft.com/office/2007/relationships/media" Target="../media/media139.mp3"/><Relationship Id="rId4" Type="http://schemas.openxmlformats.org/officeDocument/2006/relationships/audio" Target="../media/media138.mp3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media" Target="../media/media141.mp3"/><Relationship Id="rId2" Type="http://schemas.openxmlformats.org/officeDocument/2006/relationships/audio" Target="../media/media140.mp3"/><Relationship Id="rId1" Type="http://schemas.microsoft.com/office/2007/relationships/media" Target="../media/media140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41.mp3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7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audio" Target="../media/media18.mp3"/><Relationship Id="rId5" Type="http://schemas.microsoft.com/office/2007/relationships/media" Target="../media/media18.mp3"/><Relationship Id="rId10" Type="http://schemas.openxmlformats.org/officeDocument/2006/relationships/image" Target="../media/image8.png"/><Relationship Id="rId4" Type="http://schemas.openxmlformats.org/officeDocument/2006/relationships/audio" Target="../media/media17.mp3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0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6" Type="http://schemas.openxmlformats.org/officeDocument/2006/relationships/audio" Target="../media/media21.mp3"/><Relationship Id="rId5" Type="http://schemas.microsoft.com/office/2007/relationships/media" Target="../media/media21.mp3"/><Relationship Id="rId4" Type="http://schemas.openxmlformats.org/officeDocument/2006/relationships/audio" Target="../media/media20.mp3"/><Relationship Id="rId9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3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2.mp3"/><Relationship Id="rId1" Type="http://schemas.microsoft.com/office/2007/relationships/media" Target="../media/media22.mp3"/><Relationship Id="rId6" Type="http://schemas.openxmlformats.org/officeDocument/2006/relationships/audio" Target="../media/media24.mp3"/><Relationship Id="rId5" Type="http://schemas.microsoft.com/office/2007/relationships/media" Target="../media/media24.mp3"/><Relationship Id="rId4" Type="http://schemas.openxmlformats.org/officeDocument/2006/relationships/audio" Target="../media/media23.mp3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6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5.mp3"/><Relationship Id="rId1" Type="http://schemas.microsoft.com/office/2007/relationships/media" Target="../media/media25.mp3"/><Relationship Id="rId6" Type="http://schemas.openxmlformats.org/officeDocument/2006/relationships/audio" Target="../media/media27.mp3"/><Relationship Id="rId5" Type="http://schemas.microsoft.com/office/2007/relationships/media" Target="../media/media27.mp3"/><Relationship Id="rId4" Type="http://schemas.openxmlformats.org/officeDocument/2006/relationships/audio" Target="../media/media26.mp3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5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816919" y="4888558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いつか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63831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1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KHI NÀO?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215552" y="2585459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205768" y="239045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いちがつ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いちがつ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92289" y="1404043"/>
            <a:ext cx="609600" cy="609600"/>
          </a:xfrm>
          <a:prstGeom prst="rect">
            <a:avLst/>
          </a:prstGeom>
        </p:spPr>
      </p:pic>
      <p:pic>
        <p:nvPicPr>
          <p:cNvPr id="3" name="いつ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45664" y="3924409"/>
            <a:ext cx="609600" cy="609600"/>
          </a:xfrm>
          <a:prstGeom prst="rect">
            <a:avLst/>
          </a:prstGeom>
        </p:spPr>
      </p:pic>
      <p:pic>
        <p:nvPicPr>
          <p:cNvPr id="4" name="いつか2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65233" y="6107255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879233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1013059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0" y="356051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093191" y="489877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670898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12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27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7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5 , TIẾNG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528909" y="4866807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ご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63831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ĐẤT NƯỚC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THỨ 2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4133063" y="2636233"/>
            <a:ext cx="4891713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げつようび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054149" y="281520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くに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くに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47240"/>
            <a:ext cx="609600" cy="609600"/>
          </a:xfrm>
          <a:prstGeom prst="rect">
            <a:avLst/>
          </a:prstGeom>
        </p:spPr>
      </p:pic>
      <p:pic>
        <p:nvPicPr>
          <p:cNvPr id="3" name="げつようび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5" y="3902658"/>
            <a:ext cx="609600" cy="609600"/>
          </a:xfrm>
          <a:prstGeom prst="rect">
            <a:avLst/>
          </a:prstGeom>
        </p:spPr>
      </p:pic>
      <p:pic>
        <p:nvPicPr>
          <p:cNvPr id="4" name="ご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46162" y="6107625"/>
            <a:ext cx="609600" cy="609600"/>
          </a:xfrm>
          <a:prstGeom prst="rect">
            <a:avLst/>
          </a:prstGeom>
        </p:spPr>
      </p:pic>
      <p:pic>
        <p:nvPicPr>
          <p:cNvPr id="15" name="Picture 2" descr="グローバル化が進む社会で必要な国際感覚を身につける3つのコツ！ 2020年東京オリンピックまでに培おう！ |七田式LAB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216" y="35917"/>
            <a:ext cx="2045133" cy="2051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297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3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5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9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735606" y="4922832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ここのか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63831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TRƯỜNG CẤP 3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5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372162" y="2636233"/>
            <a:ext cx="4891713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ごがつ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605692" y="254482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こうこう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こうこう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65233" y="1407605"/>
            <a:ext cx="609600" cy="609600"/>
          </a:xfrm>
          <a:prstGeom prst="rect">
            <a:avLst/>
          </a:prstGeom>
        </p:spPr>
      </p:pic>
      <p:pic>
        <p:nvPicPr>
          <p:cNvPr id="3" name="ごがつ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3919795"/>
            <a:ext cx="609600" cy="609600"/>
          </a:xfrm>
          <a:prstGeom prst="rect">
            <a:avLst/>
          </a:prstGeom>
        </p:spPr>
      </p:pic>
      <p:pic>
        <p:nvPicPr>
          <p:cNvPr id="4" name="ここのか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2750" y="6024216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2334028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2467854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pic>
        <p:nvPicPr>
          <p:cNvPr id="6146" name="Picture 2" descr="無料イラスト 高校生 校舎 制服 男子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00" y="70031"/>
            <a:ext cx="2966279" cy="208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186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8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11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50 TUỔI 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243606" y="4814667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ごじゅっさい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5 TUỔI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50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372162" y="2636233"/>
            <a:ext cx="4891713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ごじゅう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243606" y="229545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ごさい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ごさ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40520" y="1291026"/>
            <a:ext cx="609600" cy="609600"/>
          </a:xfrm>
          <a:prstGeom prst="rect">
            <a:avLst/>
          </a:prstGeom>
        </p:spPr>
      </p:pic>
      <p:pic>
        <p:nvPicPr>
          <p:cNvPr id="3" name="ごじゅう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65233" y="3841000"/>
            <a:ext cx="609600" cy="609600"/>
          </a:xfrm>
          <a:prstGeom prst="rect">
            <a:avLst/>
          </a:prstGeom>
        </p:spPr>
      </p:pic>
      <p:pic>
        <p:nvPicPr>
          <p:cNvPr id="4" name="ごじゅっさ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19434"/>
            <a:ext cx="609600" cy="609600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585762" y="83107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ご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324644" y="205633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5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242113" y="65512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326312" y="736994"/>
            <a:ext cx="97722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23" name="Rounded Rectangle 22"/>
          <p:cNvSpPr/>
          <p:nvPr/>
        </p:nvSpPr>
        <p:spPr>
          <a:xfrm>
            <a:off x="126945" y="234933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1355272" y="2467854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b="1" dirty="0" smtClean="0"/>
              <a:t>10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766813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1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7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12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RƯỢU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503377" y="4922832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おさけ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CHÍNH TÔI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HOA ANH ĐÀO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081876" y="2550499"/>
            <a:ext cx="4891713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さくら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091335" y="260306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こちらこそ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こちらこそ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82144"/>
            <a:ext cx="609600" cy="609600"/>
          </a:xfrm>
          <a:prstGeom prst="rect">
            <a:avLst/>
          </a:prstGeom>
        </p:spPr>
      </p:pic>
      <p:pic>
        <p:nvPicPr>
          <p:cNvPr id="3" name="さくら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0720" y="3827956"/>
            <a:ext cx="609600" cy="609600"/>
          </a:xfrm>
          <a:prstGeom prst="rect">
            <a:avLst/>
          </a:prstGeom>
        </p:spPr>
      </p:pic>
      <p:pic>
        <p:nvPicPr>
          <p:cNvPr id="4" name="さけ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24216"/>
            <a:ext cx="609600" cy="609600"/>
          </a:xfrm>
          <a:prstGeom prst="rect">
            <a:avLst/>
          </a:prstGeom>
        </p:spPr>
      </p:pic>
      <p:pic>
        <p:nvPicPr>
          <p:cNvPr id="15" name="Picture 2" descr="お酒の高価買取 | MARUKAならブランデーやウイスキーを高額査定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04" y="5019994"/>
            <a:ext cx="3738202" cy="1701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6549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38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5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25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3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503377" y="4922832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さんがつ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BÓNG ĐÁ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3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617419" y="2636233"/>
            <a:ext cx="4891713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302371" y="283174"/>
            <a:ext cx="9441778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7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サッカ</a:t>
            </a:r>
            <a:r>
              <a:rPr lang="ja-JP" altLang="en-US" sz="7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ー　</a:t>
            </a:r>
            <a:r>
              <a:rPr lang="en-US" altLang="ja-JP" sz="7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|</a:t>
            </a:r>
            <a:r>
              <a:rPr lang="ja-JP" altLang="en-US" sz="7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　さっかー</a:t>
            </a:r>
            <a:endParaRPr lang="en-US" sz="7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さっかー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60213"/>
            <a:ext cx="609600" cy="609600"/>
          </a:xfrm>
          <a:prstGeom prst="rect">
            <a:avLst/>
          </a:prstGeom>
        </p:spPr>
      </p:pic>
      <p:pic>
        <p:nvPicPr>
          <p:cNvPr id="3" name="さん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5" y="3850535"/>
            <a:ext cx="609600" cy="609600"/>
          </a:xfrm>
          <a:prstGeom prst="rect">
            <a:avLst/>
          </a:prstGeom>
        </p:spPr>
      </p:pic>
      <p:pic>
        <p:nvPicPr>
          <p:cNvPr id="4" name="さんがつ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37573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478900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4922832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129017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11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6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12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30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751605" y="4966989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さんじゅうにち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3 TUỔI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30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906633" y="2585459"/>
            <a:ext cx="4891713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さんじゅう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605692" y="317320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さんさ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47000" y="1331913"/>
            <a:ext cx="609600" cy="609600"/>
          </a:xfrm>
          <a:prstGeom prst="rect">
            <a:avLst/>
          </a:prstGeom>
        </p:spPr>
      </p:pic>
      <p:pic>
        <p:nvPicPr>
          <p:cNvPr id="3" name="さんじゅう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3891774"/>
            <a:ext cx="609600" cy="609600"/>
          </a:xfrm>
          <a:prstGeom prst="rect">
            <a:avLst/>
          </a:prstGeom>
        </p:spPr>
      </p:pic>
      <p:pic>
        <p:nvPicPr>
          <p:cNvPr id="4" name="さんじゅう　　　にち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65233" y="6029120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126945" y="4777562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432460" y="4887476"/>
            <a:ext cx="901701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 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17362" y="1511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264351" y="144702"/>
            <a:ext cx="928344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126945" y="234933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355272" y="2467854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b="1" dirty="0" smtClean="0"/>
              <a:t>10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79550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4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10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1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4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430805" y="5031271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しがつ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31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30 TUỔI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906633" y="2585459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さんじゅっさい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605692" y="317320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さんじゅういちにち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しがつ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25003"/>
            <a:ext cx="609600" cy="609600"/>
          </a:xfrm>
          <a:prstGeom prst="rect">
            <a:avLst/>
          </a:prstGeom>
        </p:spPr>
      </p:pic>
      <p:pic>
        <p:nvPicPr>
          <p:cNvPr id="3" name="さんじゅっさい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57505" y="3872469"/>
            <a:ext cx="609600" cy="609600"/>
          </a:xfrm>
          <a:prstGeom prst="rect">
            <a:avLst/>
          </a:prstGeom>
        </p:spPr>
      </p:pic>
      <p:pic>
        <p:nvPicPr>
          <p:cNvPr id="4" name="さんじゅう　いちにち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66236" y="1368358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35983" y="1092790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213064" y="120678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35983" y="2378268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211850" y="254118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1985" y="5294664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211850" y="5414446"/>
            <a:ext cx="858246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sp>
        <p:nvSpPr>
          <p:cNvPr id="23" name="Rounded Rectangle 22"/>
          <p:cNvSpPr/>
          <p:nvPr/>
        </p:nvSpPr>
        <p:spPr>
          <a:xfrm>
            <a:off x="35983" y="55193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11923" y="578700"/>
            <a:ext cx="121640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1213064" y="12834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 smtClean="0"/>
              <a:t>３</a:t>
            </a:r>
            <a:endParaRPr lang="en-US" sz="1600" b="1" dirty="0"/>
          </a:p>
        </p:txBody>
      </p:sp>
      <p:sp>
        <p:nvSpPr>
          <p:cNvPr id="26" name="Rounded Rectangle 25"/>
          <p:cNvSpPr/>
          <p:nvPr/>
        </p:nvSpPr>
        <p:spPr>
          <a:xfrm>
            <a:off x="1211850" y="66756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b="1" dirty="0" smtClean="0"/>
              <a:t>10</a:t>
            </a:r>
            <a:endParaRPr lang="en-US" sz="1600" b="1" dirty="0"/>
          </a:p>
        </p:txBody>
      </p:sp>
      <p:sp>
        <p:nvSpPr>
          <p:cNvPr id="27" name="Rounded Rectangle 26"/>
          <p:cNvSpPr/>
          <p:nvPr/>
        </p:nvSpPr>
        <p:spPr>
          <a:xfrm>
            <a:off x="38653" y="4801709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し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1211850" y="4911623"/>
            <a:ext cx="858246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4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443844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" fill="hold">
                      <p:stCondLst>
                        <p:cond delay="0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5" dur="11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7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" fill="hold">
                      <p:stCondLst>
                        <p:cond delay="0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1" dur="12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" fill="hold">
                      <p:stCondLst>
                        <p:cond delay="0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7" dur="1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7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735606" y="4888558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しちがつ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THỜI GIAN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CÔNG VIỆC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105163" y="2541874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しごと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319693" y="260441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じかん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じかん (2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31060" y="1388775"/>
            <a:ext cx="609600" cy="609600"/>
          </a:xfrm>
          <a:prstGeom prst="rect">
            <a:avLst/>
          </a:prstGeom>
        </p:spPr>
      </p:pic>
      <p:pic>
        <p:nvPicPr>
          <p:cNvPr id="3" name="しごと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3831860"/>
            <a:ext cx="609600" cy="609600"/>
          </a:xfrm>
          <a:prstGeom prst="rect">
            <a:avLst/>
          </a:prstGeom>
        </p:spPr>
      </p:pic>
      <p:pic>
        <p:nvPicPr>
          <p:cNvPr id="4" name="しちがつ (2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36205" y="6069906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500362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5137451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63" y="2365186"/>
            <a:ext cx="2334777" cy="233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574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8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12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12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11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984478" y="4946227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じゅういち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NHÂN VIÊN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10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111389" y="2620066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848683" y="254614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しゃいん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しゃいん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31060" y="1349617"/>
            <a:ext cx="609600" cy="609600"/>
          </a:xfrm>
          <a:prstGeom prst="rect">
            <a:avLst/>
          </a:prstGeom>
        </p:spPr>
      </p:pic>
      <p:pic>
        <p:nvPicPr>
          <p:cNvPr id="3" name="じゅう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3879343"/>
            <a:ext cx="609600" cy="609600"/>
          </a:xfrm>
          <a:prstGeom prst="rect">
            <a:avLst/>
          </a:prstGeom>
        </p:spPr>
      </p:pic>
      <p:pic>
        <p:nvPicPr>
          <p:cNvPr id="4" name="じゅういち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26937" y="6094244"/>
            <a:ext cx="609600" cy="609600"/>
          </a:xfrm>
          <a:prstGeom prst="rect">
            <a:avLst/>
          </a:prstGeom>
        </p:spPr>
      </p:pic>
      <p:pic>
        <p:nvPicPr>
          <p:cNvPr id="15" name="Picture 2" descr="遅刻しそうな人のイラスト「男性会社員」 | かわいいフリー素材集 いらすとや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964" y="132025"/>
            <a:ext cx="1841667" cy="2012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ounded Rectangle 17"/>
          <p:cNvSpPr/>
          <p:nvPr/>
        </p:nvSpPr>
        <p:spPr>
          <a:xfrm>
            <a:off x="10552" y="4829236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223616" y="4946227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17436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27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7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2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8" grpId="0" animBg="1"/>
      <p:bldP spid="2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11 TUỔI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906633" y="4966989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じゅういっさい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11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11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906633" y="2585459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じゅういちにち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976518" y="353707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じゅういちが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0" y="2254027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238785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 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0" y="533710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093191" y="547093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0" y="694363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093191" y="828189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722762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3875539" y="5884823"/>
            <a:ext cx="4210186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536975" y="4845747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3740624" y="1207847"/>
            <a:ext cx="4325595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USA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3798754" y="3701607"/>
            <a:ext cx="4267465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KHÔNG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966123" y="2486718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いいえ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826224" y="253426"/>
            <a:ext cx="9365776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アメリカ（あめりか）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あめりか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80925" y="1334406"/>
            <a:ext cx="609600" cy="609600"/>
          </a:xfrm>
          <a:prstGeom prst="rect">
            <a:avLst/>
          </a:prstGeom>
        </p:spPr>
      </p:pic>
      <p:pic>
        <p:nvPicPr>
          <p:cNvPr id="3" name="いいえ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61419" y="3853275"/>
            <a:ext cx="609600" cy="609600"/>
          </a:xfrm>
          <a:prstGeom prst="rect">
            <a:avLst/>
          </a:prstGeom>
        </p:spPr>
      </p:pic>
      <p:pic>
        <p:nvPicPr>
          <p:cNvPr id="4" name="いち (2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90447" y="60516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9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8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9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19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162911" y="4892920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じゅうくにち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441106" y="1312102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19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19 TUỔI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928404" y="2470726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じゅうきゅうさい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335692" y="306034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じゅうきゅう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じゅうきゅう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81330" y="1457008"/>
            <a:ext cx="609600" cy="609600"/>
          </a:xfrm>
          <a:prstGeom prst="rect">
            <a:avLst/>
          </a:prstGeom>
        </p:spPr>
      </p:pic>
      <p:pic>
        <p:nvPicPr>
          <p:cNvPr id="3" name="じゅうきゅうさい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81330" y="3883356"/>
            <a:ext cx="609600" cy="609600"/>
          </a:xfrm>
          <a:prstGeom prst="rect">
            <a:avLst/>
          </a:prstGeom>
        </p:spPr>
      </p:pic>
      <p:pic>
        <p:nvPicPr>
          <p:cNvPr id="4" name="じゅうくにち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65233" y="6088169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11351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83890" y="542147"/>
            <a:ext cx="121640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きゅう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213064" y="12834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0" name="Rounded Rectangle 19"/>
          <p:cNvSpPr/>
          <p:nvPr/>
        </p:nvSpPr>
        <p:spPr>
          <a:xfrm>
            <a:off x="1213064" y="63089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9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0" y="231418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093191" y="244801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23" name="Rounded Rectangle 22"/>
          <p:cNvSpPr/>
          <p:nvPr/>
        </p:nvSpPr>
        <p:spPr>
          <a:xfrm>
            <a:off x="0" y="481861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く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1093191" y="495244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9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12129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3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14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12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15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328427" y="4911388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じゅうごにち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15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15 TUỔI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227125" y="2682581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じゅうごさい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516834" y="349887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じゅうご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0" y="4736909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093191" y="4870735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 </a:t>
            </a:r>
            <a:endParaRPr lang="en-US" sz="16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0" y="231418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1093191" y="244801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29" name="Rounded Rectangle 28"/>
          <p:cNvSpPr/>
          <p:nvPr/>
        </p:nvSpPr>
        <p:spPr>
          <a:xfrm>
            <a:off x="0" y="11351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83890" y="542147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ご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1129174" y="128304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32" name="Rounded Rectangle 31"/>
          <p:cNvSpPr/>
          <p:nvPr/>
        </p:nvSpPr>
        <p:spPr>
          <a:xfrm>
            <a:off x="1129174" y="63109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5</a:t>
            </a:r>
            <a:endParaRPr lang="en-US" sz="1600" b="1" dirty="0"/>
          </a:p>
        </p:txBody>
      </p:sp>
      <p:pic>
        <p:nvPicPr>
          <p:cNvPr id="2" name="じゅうご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31060" y="1350257"/>
            <a:ext cx="609600" cy="609600"/>
          </a:xfrm>
          <a:prstGeom prst="rect">
            <a:avLst/>
          </a:prstGeom>
        </p:spPr>
      </p:pic>
      <p:pic>
        <p:nvPicPr>
          <p:cNvPr id="3" name="じゅうごさい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21691" y="3854986"/>
            <a:ext cx="609600" cy="609600"/>
          </a:xfrm>
          <a:prstGeom prst="rect">
            <a:avLst/>
          </a:prstGeom>
        </p:spPr>
      </p:pic>
      <p:pic>
        <p:nvPicPr>
          <p:cNvPr id="4" name="じゅうごにち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89207" y="60847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51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12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10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9" grpId="0" animBg="1"/>
      <p:bldP spid="22" grpId="0" animBg="1"/>
      <p:bldP spid="25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13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751605" y="4980319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じゅうさんにち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13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13 TUỔI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906633" y="2585459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じゅうさんさい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124650" y="367763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じゅうさん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5" name="じゅうさん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31060" y="1363947"/>
            <a:ext cx="609600" cy="609600"/>
          </a:xfrm>
          <a:prstGeom prst="rect">
            <a:avLst/>
          </a:prstGeom>
        </p:spPr>
      </p:pic>
      <p:pic>
        <p:nvPicPr>
          <p:cNvPr id="6" name="じゅうさんさい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3898439"/>
            <a:ext cx="609600" cy="609600"/>
          </a:xfrm>
          <a:prstGeom prst="rect">
            <a:avLst/>
          </a:prstGeom>
        </p:spPr>
      </p:pic>
      <p:pic>
        <p:nvPicPr>
          <p:cNvPr id="15" name="じゅうさんにち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5" y="6055780"/>
            <a:ext cx="609600" cy="609600"/>
          </a:xfrm>
          <a:prstGeom prst="rect">
            <a:avLst/>
          </a:prstGeom>
        </p:spPr>
      </p:pic>
      <p:sp>
        <p:nvSpPr>
          <p:cNvPr id="22" name="Rounded Rectangle 21"/>
          <p:cNvSpPr/>
          <p:nvPr/>
        </p:nvSpPr>
        <p:spPr>
          <a:xfrm>
            <a:off x="0" y="11351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83890" y="542147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1129174" y="128304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1129174" y="63109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3</a:t>
            </a:r>
            <a:endParaRPr lang="en-US" sz="1600" b="1" dirty="0"/>
          </a:p>
        </p:txBody>
      </p:sp>
      <p:sp>
        <p:nvSpPr>
          <p:cNvPr id="26" name="Rounded Rectangle 25"/>
          <p:cNvSpPr/>
          <p:nvPr/>
        </p:nvSpPr>
        <p:spPr>
          <a:xfrm>
            <a:off x="0" y="231418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1093191" y="244801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23264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9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16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3" dur="120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17 TUỔI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734808" y="4941499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じゅうななさい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17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17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101290" y="2585459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じゅうなな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026852" y="324903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じゅうしちにち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0" y="56859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83890" y="587655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しち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5983" y="1092790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129174" y="17381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1129174" y="67660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7</a:t>
            </a:r>
            <a:endParaRPr lang="en-US" sz="1600" b="1" dirty="0"/>
          </a:p>
        </p:txBody>
      </p:sp>
      <p:sp>
        <p:nvSpPr>
          <p:cNvPr id="22" name="Rounded Rectangle 21"/>
          <p:cNvSpPr/>
          <p:nvPr/>
        </p:nvSpPr>
        <p:spPr>
          <a:xfrm>
            <a:off x="1129174" y="1226616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 </a:t>
            </a:r>
            <a:endParaRPr lang="en-US" sz="1600" b="1" dirty="0"/>
          </a:p>
        </p:txBody>
      </p:sp>
      <p:pic>
        <p:nvPicPr>
          <p:cNvPr id="5" name="じゅうしちにち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31060" y="1360636"/>
            <a:ext cx="609600" cy="609600"/>
          </a:xfrm>
          <a:prstGeom prst="rect">
            <a:avLst/>
          </a:prstGeom>
        </p:spPr>
      </p:pic>
      <p:pic>
        <p:nvPicPr>
          <p:cNvPr id="6" name="じゅうなな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07177" y="3879029"/>
            <a:ext cx="609600" cy="609600"/>
          </a:xfrm>
          <a:prstGeom prst="rect">
            <a:avLst/>
          </a:prstGeom>
        </p:spPr>
      </p:pic>
      <p:pic>
        <p:nvPicPr>
          <p:cNvPr id="23" name="じゅうななさ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65233" y="6049349"/>
            <a:ext cx="609600" cy="609600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>
          <a:xfrm>
            <a:off x="48664" y="2376291"/>
            <a:ext cx="104528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なな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1093948" y="2465237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7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672946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" fill="hold">
                      <p:stCondLst>
                        <p:cond delay="0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13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7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" fill="hold">
                      <p:stCondLst>
                        <p:cond delay="0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3" dur="11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85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6" fill="hold">
                      <p:stCondLst>
                        <p:cond delay="0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9" dur="167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4" grpId="0" animBg="1"/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12 TUỔI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342558" y="4932441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じゅうにさい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12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12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420072" y="2577001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じゅうにがつ 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575556" y="17493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じゅうに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7449" y="479861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140640" y="493244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47449" y="2389750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140640" y="2523576"/>
            <a:ext cx="86983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71404" y="23920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55294" y="554716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00578" y="14087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4" name="Rounded Rectangle 23"/>
          <p:cNvSpPr/>
          <p:nvPr/>
        </p:nvSpPr>
        <p:spPr>
          <a:xfrm>
            <a:off x="1200578" y="64366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  <p:pic>
        <p:nvPicPr>
          <p:cNvPr id="5" name="じゅうに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88552" y="1380665"/>
            <a:ext cx="609600" cy="609600"/>
          </a:xfrm>
          <a:prstGeom prst="rect">
            <a:avLst/>
          </a:prstGeom>
        </p:spPr>
      </p:pic>
      <p:pic>
        <p:nvPicPr>
          <p:cNvPr id="6" name="じゅうにがつ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32185" y="3890086"/>
            <a:ext cx="609600" cy="609600"/>
          </a:xfrm>
          <a:prstGeom prst="rect">
            <a:avLst/>
          </a:prstGeom>
        </p:spPr>
      </p:pic>
      <p:pic>
        <p:nvPicPr>
          <p:cNvPr id="25" name="じゅうにさ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32185" y="6048749"/>
            <a:ext cx="609600" cy="58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8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3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14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1332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18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871001" y="4911388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じゅうはち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12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18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596241" y="2575065"/>
            <a:ext cx="797217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じゅうはち　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500872" y="199338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7449" y="479861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140640" y="493244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136135" y="1111302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229326" y="1245128"/>
            <a:ext cx="86983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71404" y="23920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55294" y="554716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00578" y="14087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4" name="Rounded Rectangle 23"/>
          <p:cNvSpPr/>
          <p:nvPr/>
        </p:nvSpPr>
        <p:spPr>
          <a:xfrm>
            <a:off x="1200578" y="64366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  <p:sp>
        <p:nvSpPr>
          <p:cNvPr id="27" name="Rounded Rectangle 26"/>
          <p:cNvSpPr/>
          <p:nvPr/>
        </p:nvSpPr>
        <p:spPr>
          <a:xfrm>
            <a:off x="155294" y="2323863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1248485" y="2457689"/>
            <a:ext cx="86983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8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18076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7" grpId="0" animBg="1"/>
      <p:bldP spid="2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14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871001" y="4873899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じゅうよん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18 TUỔI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14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420072" y="2577001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じゅうよっか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976517" y="208934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じゅうはっさい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7449" y="479861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140640" y="493244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47449" y="2389750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140640" y="2523576"/>
            <a:ext cx="86983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71404" y="23920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55294" y="554716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00578" y="14087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4" name="Rounded Rectangle 23"/>
          <p:cNvSpPr/>
          <p:nvPr/>
        </p:nvSpPr>
        <p:spPr>
          <a:xfrm>
            <a:off x="1200578" y="64366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527772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16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735606" y="4821477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じゅうろく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14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16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4015690" y="2535595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じゅうろく　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808738" y="225621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じゅうよんさい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7449" y="479861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140640" y="493244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47449" y="2389750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140640" y="2523576"/>
            <a:ext cx="86983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71404" y="23920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55294" y="554716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00578" y="14087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4" name="Rounded Rectangle 23"/>
          <p:cNvSpPr/>
          <p:nvPr/>
        </p:nvSpPr>
        <p:spPr>
          <a:xfrm>
            <a:off x="1200578" y="64366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199196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10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010472" y="4922832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16 TUỔI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10 TUỔI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103663" y="2607347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892628" y="20224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じゅうろくさい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7449" y="479861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140640" y="493244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47449" y="2389750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140640" y="2523576"/>
            <a:ext cx="86983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71404" y="23920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55294" y="554716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00578" y="14087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4" name="Rounded Rectangle 23"/>
          <p:cNvSpPr/>
          <p:nvPr/>
        </p:nvSpPr>
        <p:spPr>
          <a:xfrm>
            <a:off x="1200578" y="64366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58126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145769" y="5888706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THỂ THAO </a:t>
            </a:r>
            <a:endParaRPr lang="en-US" sz="4000" b="1" dirty="0"/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078177" y="1235157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THỨ 4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107376" y="3726688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BƠI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312963" y="2552119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すいえい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790921" y="222938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すいようび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すいよう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54276" y="1367343"/>
            <a:ext cx="609600" cy="609600"/>
          </a:xfrm>
          <a:prstGeom prst="rect">
            <a:avLst/>
          </a:prstGeom>
        </p:spPr>
      </p:pic>
      <p:pic>
        <p:nvPicPr>
          <p:cNvPr id="3" name="スポーツ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6055524"/>
            <a:ext cx="609600" cy="609600"/>
          </a:xfrm>
          <a:prstGeom prst="rect">
            <a:avLst/>
          </a:prstGeom>
        </p:spPr>
      </p:pic>
      <p:pic>
        <p:nvPicPr>
          <p:cNvPr id="4" name="すいえ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83395" y="3857209"/>
            <a:ext cx="609600" cy="609600"/>
          </a:xfrm>
          <a:prstGeom prst="rect">
            <a:avLst/>
          </a:prstGeom>
        </p:spPr>
      </p:pic>
      <p:pic>
        <p:nvPicPr>
          <p:cNvPr id="15" name="Picture 6" descr="英語でスポーツをなんて言う？定番スポーツからマイナースポーツまで紹介！ | 語学をもっと身近に「ECCフォリラン！」公式サイト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49" y="4833638"/>
            <a:ext cx="3287591" cy="1961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ounded Rectangle 17"/>
          <p:cNvSpPr/>
          <p:nvPr/>
        </p:nvSpPr>
        <p:spPr>
          <a:xfrm>
            <a:off x="3198782" y="4821358"/>
            <a:ext cx="891098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66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スポーツ（すぽーつ）</a:t>
            </a:r>
            <a:endParaRPr lang="en-US" sz="66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17316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5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25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22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1" grpId="0" animBg="1"/>
      <p:bldP spid="12" grpId="0" animBg="1"/>
      <p:bldP spid="16" grpId="0" animBg="1"/>
      <p:bldP spid="17" grpId="0" animBg="1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TIẾNG ANH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816919" y="4888558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えいご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63831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1 TUỔI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PHIM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683120" y="2608576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えいが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205768" y="239045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5" name="いっさ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47240"/>
            <a:ext cx="609600" cy="609600"/>
          </a:xfrm>
          <a:prstGeom prst="rect">
            <a:avLst/>
          </a:prstGeom>
        </p:spPr>
      </p:pic>
      <p:pic>
        <p:nvPicPr>
          <p:cNvPr id="6" name="えいが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7000" y="3912925"/>
            <a:ext cx="609600" cy="609600"/>
          </a:xfrm>
          <a:prstGeom prst="rect">
            <a:avLst/>
          </a:prstGeom>
        </p:spPr>
      </p:pic>
      <p:pic>
        <p:nvPicPr>
          <p:cNvPr id="15" name="えいご (3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52875"/>
            <a:ext cx="609600" cy="609600"/>
          </a:xfrm>
          <a:prstGeom prst="rect">
            <a:avLst/>
          </a:prstGeom>
        </p:spPr>
      </p:pic>
      <p:pic>
        <p:nvPicPr>
          <p:cNvPr id="18" name="Picture 2" descr="とうきょうの教育 第102号 小学校版｜東京都教育委員会ホームページ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121" y="4922872"/>
            <a:ext cx="2495999" cy="184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映画館のイラスト | かわいいフリー素材集 いらすとや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421" y="2431341"/>
            <a:ext cx="2551699" cy="2156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ounded Rectangle 19"/>
          <p:cNvSpPr/>
          <p:nvPr/>
        </p:nvSpPr>
        <p:spPr>
          <a:xfrm>
            <a:off x="0" y="7882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093191" y="21265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50145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2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4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" fill="hold">
                      <p:stCondLst>
                        <p:cond delay="0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9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54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148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20" grpId="0" animBg="1"/>
      <p:bldP spid="2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ĐẠI HỌC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658092" y="4877087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だいがく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XIN LỖI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THẦY /  CÔ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813120" y="2510985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せんせい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224035" y="255455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すみません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すみません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54276" y="1367353"/>
            <a:ext cx="609600" cy="609600"/>
          </a:xfrm>
          <a:prstGeom prst="rect">
            <a:avLst/>
          </a:prstGeom>
        </p:spPr>
      </p:pic>
      <p:pic>
        <p:nvPicPr>
          <p:cNvPr id="3" name="せんせい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3841000"/>
            <a:ext cx="609600" cy="609600"/>
          </a:xfrm>
          <a:prstGeom prst="rect">
            <a:avLst/>
          </a:prstGeom>
        </p:spPr>
      </p:pic>
      <p:pic>
        <p:nvPicPr>
          <p:cNvPr id="4" name="だいがく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6024216"/>
            <a:ext cx="609600" cy="6096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3540"/>
            <a:ext cx="3526971" cy="200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895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27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7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3758863" y="1125184"/>
            <a:ext cx="4915948" cy="97312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HÀN QUỐC </a:t>
            </a:r>
            <a:endParaRPr lang="en-US" sz="4000" b="1" dirty="0"/>
          </a:p>
        </p:txBody>
      </p:sp>
      <p:sp>
        <p:nvSpPr>
          <p:cNvPr id="11" name="Rounded Rectangle 10"/>
          <p:cNvSpPr/>
          <p:nvPr/>
        </p:nvSpPr>
        <p:spPr>
          <a:xfrm>
            <a:off x="3793799" y="3560412"/>
            <a:ext cx="4915948" cy="97312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THÁI</a:t>
            </a:r>
            <a:r>
              <a:rPr lang="ja-JP" altLang="en-US" sz="4000" b="1" dirty="0"/>
              <a:t> </a:t>
            </a:r>
            <a:r>
              <a:rPr lang="en-US" altLang="ja-JP" sz="4000" b="1" dirty="0" smtClean="0"/>
              <a:t>LAN </a:t>
            </a:r>
            <a:r>
              <a:rPr lang="en-US" sz="4000" b="1" dirty="0" smtClean="0"/>
              <a:t>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3816992" y="2590514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7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タイ（たい）</a:t>
            </a:r>
            <a:endParaRPr lang="en-US" sz="7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3893777" y="5802160"/>
            <a:ext cx="4915948" cy="97312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TRƯỜNG HỌC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816993" y="4853509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7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287416" y="239005"/>
            <a:ext cx="3533996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7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864011" y="4788781"/>
            <a:ext cx="50817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7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がっこう</a:t>
            </a:r>
            <a:endParaRPr lang="en-US" sz="7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5122" name="Picture 2" descr="South Korea Flag Biểu tượng – PNG,ICO,ICNS Tải về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59" y="-117427"/>
            <a:ext cx="2912478" cy="291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ounded Rectangle 14"/>
          <p:cNvSpPr/>
          <p:nvPr/>
        </p:nvSpPr>
        <p:spPr>
          <a:xfrm>
            <a:off x="3169365" y="144702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7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かんこく</a:t>
            </a:r>
            <a:endParaRPr lang="en-US" sz="7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5126" name="Picture 6" descr="タイ王国イラスト／無料イラストなら「イラストAC」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974" y="2590514"/>
            <a:ext cx="2080487" cy="2080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タイの国旗イラストフリー素材 | 無料フリーイラスト素材集【Frame illust】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24" y="2203641"/>
            <a:ext cx="1476974" cy="1476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Content Placeholder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84" y="4788781"/>
            <a:ext cx="2287827" cy="203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26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0" grpId="0" animBg="1"/>
      <p:bldP spid="1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TIẾNG TRUNG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342558" y="4932441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ちゅうごくご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SINH NHẬT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TRUNG QUỐC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813120" y="2569890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ちゅうごく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500872" y="255455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たんじょうび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3606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XIN MỜI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126155" y="4911388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どうぞ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5415958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NHÂN VIÊN CỬA HÀNG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639896" y="2539512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てんいん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882212" y="190670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ついたち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どうぞ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6024216"/>
            <a:ext cx="609600" cy="609600"/>
          </a:xfrm>
          <a:prstGeom prst="rect">
            <a:avLst/>
          </a:prstGeom>
        </p:spPr>
      </p:pic>
      <p:pic>
        <p:nvPicPr>
          <p:cNvPr id="3" name="ついたち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83307" y="1349141"/>
            <a:ext cx="609600" cy="609600"/>
          </a:xfrm>
          <a:prstGeom prst="rect">
            <a:avLst/>
          </a:prstGeom>
        </p:spPr>
      </p:pic>
      <p:pic>
        <p:nvPicPr>
          <p:cNvPr id="4" name="てんいん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831298" y="38573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466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8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4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4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7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953033" y="4922832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なな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10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THỨ 7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480505" y="2585459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どようび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575556" y="17493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とおか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7449" y="4798615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140640" y="4932441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19" name="Rounded Rectangle 18"/>
          <p:cNvSpPr/>
          <p:nvPr/>
        </p:nvSpPr>
        <p:spPr>
          <a:xfrm>
            <a:off x="47449" y="2389750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140640" y="2523576"/>
            <a:ext cx="86983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71404" y="23920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55294" y="554716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00578" y="14087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4" name="Rounded Rectangle 23"/>
          <p:cNvSpPr/>
          <p:nvPr/>
        </p:nvSpPr>
        <p:spPr>
          <a:xfrm>
            <a:off x="1200578" y="64366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  <p:pic>
        <p:nvPicPr>
          <p:cNvPr id="2" name="とおか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49806"/>
            <a:ext cx="609600" cy="609600"/>
          </a:xfrm>
          <a:prstGeom prst="rect">
            <a:avLst/>
          </a:prstGeom>
        </p:spPr>
      </p:pic>
      <p:pic>
        <p:nvPicPr>
          <p:cNvPr id="3" name="どようび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41000"/>
            <a:ext cx="609600" cy="609600"/>
          </a:xfrm>
          <a:prstGeom prst="rect">
            <a:avLst/>
          </a:prstGeom>
        </p:spPr>
      </p:pic>
      <p:pic>
        <p:nvPicPr>
          <p:cNvPr id="5" name="なな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01020" y="60687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23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9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13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6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70 TUỔI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971732" y="4922832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ななじゅっさい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7 TUỔI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70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103663" y="2562038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ななじゅう　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010472" y="199338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ななさい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7449" y="2389750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140640" y="2523576"/>
            <a:ext cx="86983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71404" y="23920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なな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55294" y="554716"/>
            <a:ext cx="93956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00578" y="14087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7</a:t>
            </a:r>
            <a:endParaRPr lang="en-US" sz="1600" b="1" dirty="0"/>
          </a:p>
        </p:txBody>
      </p:sp>
      <p:sp>
        <p:nvSpPr>
          <p:cNvPr id="24" name="Rounded Rectangle 23"/>
          <p:cNvSpPr/>
          <p:nvPr/>
        </p:nvSpPr>
        <p:spPr>
          <a:xfrm>
            <a:off x="1200578" y="64366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pic>
        <p:nvPicPr>
          <p:cNvPr id="2" name="ななさ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79659" y="1354181"/>
            <a:ext cx="609600" cy="609600"/>
          </a:xfrm>
          <a:prstGeom prst="rect">
            <a:avLst/>
          </a:prstGeom>
        </p:spPr>
      </p:pic>
      <p:pic>
        <p:nvPicPr>
          <p:cNvPr id="3" name="ななじゅう　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3899696"/>
            <a:ext cx="609600" cy="609600"/>
          </a:xfrm>
          <a:prstGeom prst="rect">
            <a:avLst/>
          </a:prstGeom>
        </p:spPr>
      </p:pic>
      <p:pic>
        <p:nvPicPr>
          <p:cNvPr id="4" name="ななじゅっさ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60687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68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1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10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3" dur="14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GÌ?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949986" y="4922832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7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TÊN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421782" y="2569232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なまえ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575556" y="17493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なのか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なん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5153932"/>
            <a:ext cx="609600" cy="609600"/>
          </a:xfrm>
          <a:prstGeom prst="rect">
            <a:avLst/>
          </a:prstGeom>
        </p:spPr>
      </p:pic>
      <p:pic>
        <p:nvPicPr>
          <p:cNvPr id="3" name="なまえ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2403402"/>
            <a:ext cx="609600" cy="609600"/>
          </a:xfrm>
          <a:prstGeom prst="rect">
            <a:avLst/>
          </a:prstGeom>
        </p:spPr>
      </p:pic>
      <p:pic>
        <p:nvPicPr>
          <p:cNvPr id="4" name="なのか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54276" y="1545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15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3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8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2 TUỔI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159711" y="4904488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MẤY ?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2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382057" y="2602821"/>
            <a:ext cx="688473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にがつ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027649" y="24017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なんにち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なんにち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77163" y="1376363"/>
            <a:ext cx="609600" cy="609600"/>
          </a:xfrm>
          <a:prstGeom prst="rect">
            <a:avLst/>
          </a:prstGeom>
        </p:spPr>
      </p:pic>
      <p:pic>
        <p:nvPicPr>
          <p:cNvPr id="3" name="にがつ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3861582"/>
            <a:ext cx="609600" cy="609600"/>
          </a:xfrm>
          <a:prstGeom prst="rect">
            <a:avLst/>
          </a:prstGeom>
        </p:spPr>
      </p:pic>
      <p:pic>
        <p:nvPicPr>
          <p:cNvPr id="4" name="にさ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61755" y="6024216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75596" y="2359419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27483" y="2869247"/>
            <a:ext cx="117728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204770" y="2476372"/>
            <a:ext cx="1045892" cy="32551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  <p:sp>
        <p:nvSpPr>
          <p:cNvPr id="20" name="Rounded Rectangle 19"/>
          <p:cNvSpPr/>
          <p:nvPr/>
        </p:nvSpPr>
        <p:spPr>
          <a:xfrm>
            <a:off x="1204770" y="2979160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57459" y="4838145"/>
            <a:ext cx="117728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234746" y="4948058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57458" y="84233"/>
            <a:ext cx="1318431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なん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75595" y="640819"/>
            <a:ext cx="1300293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992557" y="229167"/>
            <a:ext cx="1045892" cy="32551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GÌ </a:t>
            </a:r>
            <a:endParaRPr lang="en-US" sz="1600" b="1" dirty="0"/>
          </a:p>
        </p:txBody>
      </p:sp>
      <p:sp>
        <p:nvSpPr>
          <p:cNvPr id="28" name="Rounded Rectangle 27"/>
          <p:cNvSpPr/>
          <p:nvPr/>
        </p:nvSpPr>
        <p:spPr>
          <a:xfrm>
            <a:off x="992557" y="731955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 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75676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3" dur="1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9" dur="11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7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" fill="hold">
                      <p:stCondLst>
                        <p:cond delay="0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5" dur="10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29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684524" y="4838937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にじゅうくにち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20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21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684524" y="2539816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にじゅういちにち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575556" y="17493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にじゅう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14679"/>
            <a:ext cx="609600" cy="609600"/>
          </a:xfrm>
          <a:prstGeom prst="rect">
            <a:avLst/>
          </a:prstGeom>
        </p:spPr>
      </p:pic>
      <p:pic>
        <p:nvPicPr>
          <p:cNvPr id="3" name="にじゅういちにち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61582"/>
            <a:ext cx="609600" cy="609600"/>
          </a:xfrm>
          <a:prstGeom prst="rect">
            <a:avLst/>
          </a:prstGeom>
        </p:spPr>
      </p:pic>
      <p:pic>
        <p:nvPicPr>
          <p:cNvPr id="4" name="にじゅうくにち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24216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134319" y="57979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86206" y="567807"/>
            <a:ext cx="117728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263493" y="174932"/>
            <a:ext cx="1045892" cy="32551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  <p:sp>
        <p:nvSpPr>
          <p:cNvPr id="20" name="Rounded Rectangle 19"/>
          <p:cNvSpPr/>
          <p:nvPr/>
        </p:nvSpPr>
        <p:spPr>
          <a:xfrm>
            <a:off x="1263493" y="677720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134319" y="2340840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いち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52746" y="2842651"/>
            <a:ext cx="117728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30033" y="2449776"/>
            <a:ext cx="1045892" cy="32551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</a:t>
            </a:r>
            <a:endParaRPr lang="en-US" sz="1600" b="1" dirty="0"/>
          </a:p>
        </p:txBody>
      </p:sp>
      <p:sp>
        <p:nvSpPr>
          <p:cNvPr id="24" name="Rounded Rectangle 23"/>
          <p:cNvSpPr/>
          <p:nvPr/>
        </p:nvSpPr>
        <p:spPr>
          <a:xfrm>
            <a:off x="1230033" y="2952564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 </a:t>
            </a:r>
            <a:endParaRPr lang="en-US" sz="16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134319" y="4814682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く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1230033" y="4930219"/>
            <a:ext cx="1045892" cy="32551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 smtClean="0"/>
              <a:t>９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33756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3" dur="9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9" dur="15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7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" fill="hold">
                      <p:stCondLst>
                        <p:cond delay="0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5" dur="18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27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551280" y="4911388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にじゅうしちにち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25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23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582923" y="2598120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にじゅうさんにち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070528" y="229197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にじゅうごにち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にじゅうごにち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14679"/>
            <a:ext cx="609600" cy="609600"/>
          </a:xfrm>
          <a:prstGeom prst="rect">
            <a:avLst/>
          </a:prstGeom>
        </p:spPr>
      </p:pic>
      <p:pic>
        <p:nvPicPr>
          <p:cNvPr id="3" name="にじゅうさんにち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10288" y="3861582"/>
            <a:ext cx="609600" cy="609600"/>
          </a:xfrm>
          <a:prstGeom prst="rect">
            <a:avLst/>
          </a:prstGeom>
        </p:spPr>
      </p:pic>
      <p:pic>
        <p:nvPicPr>
          <p:cNvPr id="4" name="にじゅうしちにち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10288" y="6107625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134319" y="57979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86206" y="567807"/>
            <a:ext cx="117728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263493" y="174932"/>
            <a:ext cx="1045892" cy="32551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  <p:sp>
        <p:nvSpPr>
          <p:cNvPr id="20" name="Rounded Rectangle 19"/>
          <p:cNvSpPr/>
          <p:nvPr/>
        </p:nvSpPr>
        <p:spPr>
          <a:xfrm>
            <a:off x="1263493" y="677720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86206" y="1106245"/>
            <a:ext cx="71913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ご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263493" y="1216158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5 </a:t>
            </a:r>
            <a:endParaRPr lang="en-US" sz="1600" b="1" dirty="0"/>
          </a:p>
        </p:txBody>
      </p:sp>
      <p:sp>
        <p:nvSpPr>
          <p:cNvPr id="23" name="Rounded Rectangle 22"/>
          <p:cNvSpPr/>
          <p:nvPr/>
        </p:nvSpPr>
        <p:spPr>
          <a:xfrm>
            <a:off x="86206" y="1610884"/>
            <a:ext cx="1059966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1291780" y="1729065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 </a:t>
            </a:r>
            <a:endParaRPr lang="en-US" sz="1600" b="1" dirty="0"/>
          </a:p>
        </p:txBody>
      </p:sp>
      <p:sp>
        <p:nvSpPr>
          <p:cNvPr id="29" name="Rounded Rectangle 28"/>
          <p:cNvSpPr/>
          <p:nvPr/>
        </p:nvSpPr>
        <p:spPr>
          <a:xfrm>
            <a:off x="86206" y="2316308"/>
            <a:ext cx="990441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さん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1263493" y="2426221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3 </a:t>
            </a:r>
            <a:endParaRPr lang="en-US" sz="1600" b="1" dirty="0"/>
          </a:p>
        </p:txBody>
      </p:sp>
      <p:sp>
        <p:nvSpPr>
          <p:cNvPr id="33" name="Rounded Rectangle 32"/>
          <p:cNvSpPr/>
          <p:nvPr/>
        </p:nvSpPr>
        <p:spPr>
          <a:xfrm>
            <a:off x="86206" y="4864302"/>
            <a:ext cx="990441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しち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1263493" y="4974215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b="1" dirty="0" smtClean="0"/>
              <a:t>7</a:t>
            </a:r>
            <a:r>
              <a:rPr lang="en-US" sz="1600" b="1" dirty="0" smtClean="0"/>
              <a:t> 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55738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3" dur="14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9" dur="16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7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" fill="hold">
                      <p:stCondLst>
                        <p:cond delay="0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5" dur="16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9" grpId="0" animBg="1"/>
      <p:bldP spid="30" grpId="0" animBg="1"/>
      <p:bldP spid="33" grpId="0" animBg="1"/>
      <p:bldP spid="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000431" y="5969466"/>
            <a:ext cx="5748796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CHÀO BUỔI SÁNG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711402" y="4877074"/>
            <a:ext cx="8491195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おはようございます。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3889490" y="1283008"/>
            <a:ext cx="5859737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AUSTRAYLIA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000432" y="3759590"/>
            <a:ext cx="5748796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LÀM ƠN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508948" y="2619126"/>
            <a:ext cx="775413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おねがいします。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543960" y="411709"/>
            <a:ext cx="7648040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6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おーすとらり</a:t>
            </a:r>
            <a:r>
              <a:rPr lang="ja-JP" altLang="en-US" sz="6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あ）</a:t>
            </a:r>
            <a:endParaRPr lang="en-US" sz="6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おーすとらりあ (2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911772" y="1434665"/>
            <a:ext cx="609600" cy="609600"/>
          </a:xfrm>
          <a:prstGeom prst="rect">
            <a:avLst/>
          </a:prstGeom>
        </p:spPr>
      </p:pic>
      <p:pic>
        <p:nvPicPr>
          <p:cNvPr id="3" name="おねがいします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053966" y="3795124"/>
            <a:ext cx="609600" cy="609600"/>
          </a:xfrm>
          <a:prstGeom prst="rect">
            <a:avLst/>
          </a:prstGeom>
        </p:spPr>
      </p:pic>
      <p:pic>
        <p:nvPicPr>
          <p:cNvPr id="4" name="おはようございます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053966" y="6052875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302004" y="445015"/>
            <a:ext cx="5637402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6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オーストラリア　（</a:t>
            </a:r>
            <a:endParaRPr lang="en-US" sz="6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578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9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29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3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24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039356" y="4946062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にじゅうよっか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22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28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787177" y="2578329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にじゅうはちにち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127519" y="223340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にじゅうににち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にじゅうににち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273753"/>
            <a:ext cx="609600" cy="609600"/>
          </a:xfrm>
          <a:prstGeom prst="rect">
            <a:avLst/>
          </a:prstGeom>
        </p:spPr>
      </p:pic>
      <p:pic>
        <p:nvPicPr>
          <p:cNvPr id="3" name="にじゅうはちにち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41000"/>
            <a:ext cx="609600" cy="609600"/>
          </a:xfrm>
          <a:prstGeom prst="rect">
            <a:avLst/>
          </a:prstGeom>
        </p:spPr>
      </p:pic>
      <p:pic>
        <p:nvPicPr>
          <p:cNvPr id="4" name="にじゅうよっか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46909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134319" y="57979"/>
            <a:ext cx="1300294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86206" y="567807"/>
            <a:ext cx="117728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263493" y="174932"/>
            <a:ext cx="1045892" cy="32551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2</a:t>
            </a:r>
            <a:endParaRPr lang="en-US" sz="1600" b="1" dirty="0"/>
          </a:p>
        </p:txBody>
      </p:sp>
      <p:sp>
        <p:nvSpPr>
          <p:cNvPr id="20" name="Rounded Rectangle 19"/>
          <p:cNvSpPr/>
          <p:nvPr/>
        </p:nvSpPr>
        <p:spPr>
          <a:xfrm>
            <a:off x="1263493" y="677720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 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0" y="1134168"/>
            <a:ext cx="117728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263493" y="1240563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</a:t>
            </a:r>
            <a:endParaRPr lang="en-US" sz="1600" b="1" dirty="0"/>
          </a:p>
        </p:txBody>
      </p:sp>
      <p:sp>
        <p:nvSpPr>
          <p:cNvPr id="23" name="Rounded Rectangle 22"/>
          <p:cNvSpPr/>
          <p:nvPr/>
        </p:nvSpPr>
        <p:spPr>
          <a:xfrm>
            <a:off x="54612" y="2354528"/>
            <a:ext cx="117728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</a:t>
            </a:r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ち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1318105" y="2460923"/>
            <a:ext cx="1045892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8</a:t>
            </a:r>
            <a:endParaRPr lang="en-US" sz="16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54612" y="4756905"/>
            <a:ext cx="1380001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よっか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1390803" y="4863299"/>
            <a:ext cx="929384" cy="343797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NGÀY 4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351461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9" dur="14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6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" fill="hold">
                      <p:stCondLst>
                        <p:cond delay="0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5" dur="16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6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" fill="hold">
                      <p:stCondLst>
                        <p:cond delay="0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1" dur="13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NHẬT BẢN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949986" y="4922832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にほん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26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CHỦ NHẬT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421781" y="2569232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にちようび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295299" y="245424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にじゅうろくにち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にじゅうろくにち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45575"/>
            <a:ext cx="609600" cy="609600"/>
          </a:xfrm>
          <a:prstGeom prst="rect">
            <a:avLst/>
          </a:prstGeom>
        </p:spPr>
      </p:pic>
      <p:pic>
        <p:nvPicPr>
          <p:cNvPr id="3" name="にちようび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41000"/>
            <a:ext cx="609600" cy="609600"/>
          </a:xfrm>
          <a:prstGeom prst="rect">
            <a:avLst/>
          </a:prstGeom>
        </p:spPr>
      </p:pic>
      <p:pic>
        <p:nvPicPr>
          <p:cNvPr id="4" name="にほん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068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603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6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4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412538" y="5954444"/>
            <a:ext cx="5901235" cy="770386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RẤT VUI ĐƯỢC GẶP BẠN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769977" y="4824090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はじめまして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TIẾNG NHẬT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TÊN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1391267" y="2644949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ねい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858785" y="181894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にほんご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にほんご (3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45575"/>
            <a:ext cx="609600" cy="609600"/>
          </a:xfrm>
          <a:prstGeom prst="rect">
            <a:avLst/>
          </a:prstGeom>
        </p:spPr>
      </p:pic>
      <p:pic>
        <p:nvPicPr>
          <p:cNvPr id="3" name="はじめまして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35465"/>
            <a:ext cx="609600" cy="609600"/>
          </a:xfrm>
          <a:prstGeom prst="rect">
            <a:avLst/>
          </a:prstGeom>
        </p:spPr>
      </p:pic>
      <p:pic>
        <p:nvPicPr>
          <p:cNvPr id="4" name="ね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41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5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7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2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3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8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949986" y="4922832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はちがつ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20 TUỔI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8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1314434" y="2524737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575556" y="17493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はたち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はたち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284421"/>
            <a:ext cx="609600" cy="609600"/>
          </a:xfrm>
          <a:prstGeom prst="rect">
            <a:avLst/>
          </a:prstGeom>
        </p:spPr>
      </p:pic>
      <p:pic>
        <p:nvPicPr>
          <p:cNvPr id="3" name="はち (3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912964"/>
            <a:ext cx="609600" cy="609600"/>
          </a:xfrm>
          <a:prstGeom prst="rect">
            <a:avLst/>
          </a:prstGeom>
        </p:spPr>
      </p:pic>
      <p:pic>
        <p:nvPicPr>
          <p:cNvPr id="4" name="はちがつ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354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4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7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1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20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630671" y="4966989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はつか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80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80 TUỔI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321666" y="2585459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はちじゅっさい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163044" y="237310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はちじゅう　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はちじゅう　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21314"/>
            <a:ext cx="609600" cy="609600"/>
          </a:xfrm>
          <a:prstGeom prst="rect">
            <a:avLst/>
          </a:prstGeom>
        </p:spPr>
      </p:pic>
      <p:pic>
        <p:nvPicPr>
          <p:cNvPr id="3" name="はちじゅっさい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58461"/>
            <a:ext cx="609600" cy="609600"/>
          </a:xfrm>
          <a:prstGeom prst="rect">
            <a:avLst/>
          </a:prstGeom>
        </p:spPr>
      </p:pic>
      <p:pic>
        <p:nvPicPr>
          <p:cNvPr id="4" name="はつか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29120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3180547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3314373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937792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12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12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11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3793799" y="1257644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8 TUỔI </a:t>
            </a:r>
            <a:endParaRPr lang="en-US" sz="4000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1270756" y="234930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はっさい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はっさ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23201" y="1344710"/>
            <a:ext cx="609600" cy="6096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3793799" y="3560412"/>
            <a:ext cx="4915948" cy="973123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SỞ THÍCH </a:t>
            </a:r>
            <a:endParaRPr lang="en-US" sz="4000" b="1" dirty="0"/>
          </a:p>
        </p:txBody>
      </p:sp>
      <p:sp>
        <p:nvSpPr>
          <p:cNvPr id="13" name="Rounded Rectangle 12"/>
          <p:cNvSpPr/>
          <p:nvPr/>
        </p:nvSpPr>
        <p:spPr>
          <a:xfrm>
            <a:off x="2725310" y="2553408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7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しゅみ</a:t>
            </a:r>
            <a:endParaRPr lang="en-US" sz="7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14" name="Picture 2" descr="Hobby Persons People Of Creative Professions At Work Artistic Occupations  Retro Hobbies Cartoon Characters Vector Set Stock Illustration - Download  Image Now - iStock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31" y="2311320"/>
            <a:ext cx="2666122" cy="2222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633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3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" grpId="0" animBg="1"/>
      <p:bldP spid="17" grpId="0" animBg="1"/>
      <p:bldP spid="12" grpId="0" animBg="1"/>
      <p:bldP spid="1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2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667435" y="4922832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ふつか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100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HIRAGANA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185883" y="2649013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ひらがな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343327" y="150523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ひゃく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ひゃく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73261"/>
            <a:ext cx="609600" cy="609600"/>
          </a:xfrm>
          <a:prstGeom prst="rect">
            <a:avLst/>
          </a:prstGeom>
        </p:spPr>
      </p:pic>
      <p:pic>
        <p:nvPicPr>
          <p:cNvPr id="3" name="ひらがな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64488" y="3959225"/>
            <a:ext cx="609600" cy="609600"/>
          </a:xfrm>
          <a:prstGeom prst="rect">
            <a:avLst/>
          </a:prstGeom>
        </p:spPr>
      </p:pic>
      <p:pic>
        <p:nvPicPr>
          <p:cNvPr id="4" name="ふつか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64488" y="60923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180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9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1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TIẾNG PHÁP</a:t>
            </a:r>
            <a:endParaRPr lang="en-US" sz="4000" b="1" dirty="0"/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BRAZIL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PHÁP </a:t>
            </a:r>
            <a:endParaRPr lang="en-US" sz="4000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1836813" y="13113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ブラジ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ル</a:t>
            </a:r>
            <a:r>
              <a:rPr lang="en-US" altLang="ja-JP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(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ぶらじる</a:t>
            </a:r>
            <a:r>
              <a:rPr lang="en-US" altLang="ja-JP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)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ぶらじる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54276" y="1356927"/>
            <a:ext cx="609600" cy="609600"/>
          </a:xfrm>
          <a:prstGeom prst="rect">
            <a:avLst/>
          </a:prstGeom>
        </p:spPr>
      </p:pic>
      <p:pic>
        <p:nvPicPr>
          <p:cNvPr id="3" name="ふらんす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3886270"/>
            <a:ext cx="609600" cy="609600"/>
          </a:xfrm>
          <a:prstGeom prst="rect">
            <a:avLst/>
          </a:prstGeom>
        </p:spPr>
      </p:pic>
      <p:pic>
        <p:nvPicPr>
          <p:cNvPr id="4" name="ふらんすご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52231" y="6046909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2315784" y="2663177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フラン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ス</a:t>
            </a:r>
            <a:r>
              <a:rPr lang="en-US" altLang="ja-JP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(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ふらんす</a:t>
            </a:r>
            <a:r>
              <a:rPr lang="en-US" altLang="ja-JP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)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35451" y="5052877"/>
            <a:ext cx="11016343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フランスご</a:t>
            </a:r>
            <a:r>
              <a:rPr lang="en-US" altLang="ja-JP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(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ふらんすご</a:t>
            </a:r>
            <a:r>
              <a:rPr lang="en-US" altLang="ja-JP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)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9069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6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6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22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1" grpId="0" animBg="1"/>
      <p:bldP spid="12" grpId="0" animBg="1"/>
      <p:bldP spid="17" grpId="0" animBg="1"/>
      <p:bldP spid="15" grpId="0" animBg="1"/>
      <p:bldP spid="18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010693" y="5954736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3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079129" y="4891042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みっか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3930883" y="1315968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TIẾNG VIỆT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3930883" y="3746146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VIỆT NAM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932920" y="2636233"/>
            <a:ext cx="9274628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ベトナム｜べとなむ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28927" y="281225"/>
            <a:ext cx="10282615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ベトナ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ムご｜べとなむご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べとなむ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448853" y="3879187"/>
            <a:ext cx="609600" cy="609600"/>
          </a:xfrm>
          <a:prstGeom prst="rect">
            <a:avLst/>
          </a:prstGeom>
        </p:spPr>
      </p:pic>
      <p:pic>
        <p:nvPicPr>
          <p:cNvPr id="3" name="べとなむご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71107" y="1419056"/>
            <a:ext cx="609600" cy="609600"/>
          </a:xfrm>
          <a:prstGeom prst="rect">
            <a:avLst/>
          </a:prstGeom>
        </p:spPr>
      </p:pic>
      <p:pic>
        <p:nvPicPr>
          <p:cNvPr id="4" name="みっか2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448853" y="61035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2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8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1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7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8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238786" y="4899545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ようか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6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THỨ 5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219465" y="2559623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もくようび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575556" y="17493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むいか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むいか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14679"/>
            <a:ext cx="609600" cy="609600"/>
          </a:xfrm>
          <a:prstGeom prst="rect">
            <a:avLst/>
          </a:prstGeom>
        </p:spPr>
      </p:pic>
      <p:pic>
        <p:nvPicPr>
          <p:cNvPr id="3" name="もくようび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61582"/>
            <a:ext cx="609600" cy="609600"/>
          </a:xfrm>
          <a:prstGeom prst="rect">
            <a:avLst/>
          </a:prstGeom>
        </p:spPr>
      </p:pic>
      <p:pic>
        <p:nvPicPr>
          <p:cNvPr id="4" name="ようか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354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5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8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8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NVVP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816919" y="4888558"/>
            <a:ext cx="6183424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かいしゃいん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63831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ÂM NHẠC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CÔNG TY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683120" y="2608576"/>
            <a:ext cx="4444881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かいしゃ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605692" y="233756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おんがく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おんがく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58013"/>
            <a:ext cx="609600" cy="609600"/>
          </a:xfrm>
          <a:prstGeom prst="rect">
            <a:avLst/>
          </a:prstGeom>
        </p:spPr>
      </p:pic>
      <p:pic>
        <p:nvPicPr>
          <p:cNvPr id="3" name="かいしゃ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17439" y="3876461"/>
            <a:ext cx="557393" cy="609600"/>
          </a:xfrm>
          <a:prstGeom prst="rect">
            <a:avLst/>
          </a:prstGeom>
        </p:spPr>
      </p:pic>
      <p:pic>
        <p:nvPicPr>
          <p:cNvPr id="4" name="かいしゃいん (3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83807"/>
            <a:ext cx="609600" cy="6096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53" y="35054"/>
            <a:ext cx="1804433" cy="2030253"/>
          </a:xfrm>
          <a:prstGeom prst="rect">
            <a:avLst/>
          </a:prstGeom>
        </p:spPr>
      </p:pic>
      <p:pic>
        <p:nvPicPr>
          <p:cNvPr id="18" name="Picture 6" descr="Tiếng Anh 10 | Unit 3: Music (Hệ 10 Năm)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82" b="2947"/>
          <a:stretch/>
        </p:blipFill>
        <p:spPr bwMode="auto">
          <a:xfrm>
            <a:off x="8645460" y="70917"/>
            <a:ext cx="2923256" cy="204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78" y="2474499"/>
            <a:ext cx="1962381" cy="201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97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23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22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1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441106" y="5940807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4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949986" y="5000601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よん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THỨ ~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NGÀY 4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421781" y="2569232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よっか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575556" y="17493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ようび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よう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45575"/>
            <a:ext cx="609600" cy="609600"/>
          </a:xfrm>
          <a:prstGeom prst="rect">
            <a:avLst/>
          </a:prstGeom>
        </p:spPr>
      </p:pic>
      <p:pic>
        <p:nvPicPr>
          <p:cNvPr id="3" name="よっか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76524"/>
            <a:ext cx="609600" cy="609600"/>
          </a:xfrm>
          <a:prstGeom prst="rect">
            <a:avLst/>
          </a:prstGeom>
        </p:spPr>
      </p:pic>
      <p:pic>
        <p:nvPicPr>
          <p:cNvPr id="4" name="よん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15534" y="60354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1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22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1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6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40 TUỔI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995015" y="4888558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よんじゅっさい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4 TUỔI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40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185883" y="2636233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よんじゅう　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575556" y="174932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よんさい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よんさ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44824"/>
            <a:ext cx="609600" cy="609600"/>
          </a:xfrm>
          <a:prstGeom prst="rect">
            <a:avLst/>
          </a:prstGeom>
        </p:spPr>
      </p:pic>
      <p:pic>
        <p:nvPicPr>
          <p:cNvPr id="3" name="よんじゅう　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72633"/>
            <a:ext cx="609600" cy="609600"/>
          </a:xfrm>
          <a:prstGeom prst="rect">
            <a:avLst/>
          </a:prstGeom>
        </p:spPr>
      </p:pic>
      <p:pic>
        <p:nvPicPr>
          <p:cNvPr id="4" name="よんじゅっさ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35295" y="6052660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85157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985402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256214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11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12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1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NẤU ĂN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405898" y="4936700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りょう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り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400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DU HỌC SINH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995015" y="2541874"/>
            <a:ext cx="8072047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りゅうがくせい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027649" y="150523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よんひゃく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よんひゃく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404723"/>
            <a:ext cx="609600" cy="609600"/>
          </a:xfrm>
          <a:prstGeom prst="rect">
            <a:avLst/>
          </a:prstGeom>
        </p:spPr>
      </p:pic>
      <p:pic>
        <p:nvPicPr>
          <p:cNvPr id="3" name="りゅうがくせい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50535"/>
            <a:ext cx="609600" cy="609600"/>
          </a:xfrm>
          <a:prstGeom prst="rect">
            <a:avLst/>
          </a:prstGeom>
        </p:spPr>
      </p:pic>
      <p:pic>
        <p:nvPicPr>
          <p:cNvPr id="4" name="りょうり (2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399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2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2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26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23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6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1756106" y="4936700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ろくがつ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DU LỊCH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6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167702" y="2490888"/>
            <a:ext cx="5960299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ろく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359992" y="206620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りょこう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りょこう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21314"/>
            <a:ext cx="609600" cy="609600"/>
          </a:xfrm>
          <a:prstGeom prst="rect">
            <a:avLst/>
          </a:prstGeom>
        </p:spPr>
      </p:pic>
      <p:pic>
        <p:nvPicPr>
          <p:cNvPr id="3" name="ろく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99097"/>
            <a:ext cx="609600" cy="609600"/>
          </a:xfrm>
          <a:prstGeom prst="rect">
            <a:avLst/>
          </a:prstGeom>
        </p:spPr>
      </p:pic>
      <p:pic>
        <p:nvPicPr>
          <p:cNvPr id="4" name="ろくがつ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37573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4773293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4907119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pic>
        <p:nvPicPr>
          <p:cNvPr id="19" name="Picture 2" descr="Covid-19 ảnh hưởng đến 50 triệu việc làm du lịch toàn cầu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99" y="60983"/>
            <a:ext cx="3848278" cy="2037324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736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21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7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11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2" y="5940807"/>
            <a:ext cx="374598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60 TUỔI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047877" y="4888558"/>
            <a:ext cx="8543842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ろくじゅっさい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6 TUỔI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60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047877" y="2514959"/>
            <a:ext cx="5960299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ろくじゅう　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359992" y="206620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ろくさい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ろくさ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76512"/>
            <a:ext cx="609600" cy="609600"/>
          </a:xfrm>
          <a:prstGeom prst="rect">
            <a:avLst/>
          </a:prstGeom>
        </p:spPr>
      </p:pic>
      <p:pic>
        <p:nvPicPr>
          <p:cNvPr id="3" name="ろくじゅう　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3873451"/>
            <a:ext cx="609600" cy="609600"/>
          </a:xfrm>
          <a:prstGeom prst="rect">
            <a:avLst/>
          </a:prstGeom>
        </p:spPr>
      </p:pic>
      <p:pic>
        <p:nvPicPr>
          <p:cNvPr id="4" name="ろくじゅっさ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6" y="6066908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57330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191156"/>
            <a:ext cx="741572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827940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11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9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12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37905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NGA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70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TÔI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614534" y="2493582"/>
            <a:ext cx="5960299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わたし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943759" y="283174"/>
            <a:ext cx="845567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ろし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あ </a:t>
            </a:r>
            <a:r>
              <a:rPr lang="en-US" altLang="ja-JP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| 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ロシア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ろしあ (2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23201" y="1359153"/>
            <a:ext cx="609600" cy="609600"/>
          </a:xfrm>
          <a:prstGeom prst="rect">
            <a:avLst/>
          </a:prstGeom>
        </p:spPr>
      </p:pic>
      <p:pic>
        <p:nvPicPr>
          <p:cNvPr id="3" name="わたし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65233" y="38505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5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3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17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 animBg="1"/>
      <p:bldP spid="12" grpId="0" animBg="1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THỨ 3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163777" y="4943872"/>
            <a:ext cx="6183424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かようび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63831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HỌC SINH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CANADA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683120" y="2608576"/>
            <a:ext cx="7667185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カナ</a:t>
            </a:r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ダ（かなだ）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818351" y="233756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がくせい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がくせ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73695"/>
            <a:ext cx="609600" cy="609600"/>
          </a:xfrm>
          <a:prstGeom prst="rect">
            <a:avLst/>
          </a:prstGeom>
        </p:spPr>
      </p:pic>
      <p:pic>
        <p:nvPicPr>
          <p:cNvPr id="3" name="かなだ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0720" y="3890515"/>
            <a:ext cx="609600" cy="609600"/>
          </a:xfrm>
          <a:prstGeom prst="rect">
            <a:avLst/>
          </a:prstGeom>
        </p:spPr>
      </p:pic>
      <p:pic>
        <p:nvPicPr>
          <p:cNvPr id="4" name="かようび (2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67082"/>
            <a:ext cx="609600" cy="609600"/>
          </a:xfrm>
          <a:prstGeom prst="rect">
            <a:avLst/>
          </a:prstGeom>
        </p:spPr>
      </p:pic>
      <p:pic>
        <p:nvPicPr>
          <p:cNvPr id="15" name="Picture 2" descr="集合している人たちのイラスト（学生） | かわいいフリー素材集 ...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132" y="-257321"/>
            <a:ext cx="2747645" cy="251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カナダ - Wikipedia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132" y="2717186"/>
            <a:ext cx="3104308" cy="1629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410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0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3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4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SỐ 9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713834" y="4922832"/>
            <a:ext cx="6183424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きゅう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63831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HÀN QUỐC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TIẾNG HÀN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4287416" y="2585459"/>
            <a:ext cx="4891713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かんこくご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818351" y="233756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かんこく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かんこく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58013"/>
            <a:ext cx="609600" cy="609600"/>
          </a:xfrm>
          <a:prstGeom prst="rect">
            <a:avLst/>
          </a:prstGeom>
        </p:spPr>
      </p:pic>
      <p:pic>
        <p:nvPicPr>
          <p:cNvPr id="3" name="かんこくご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5" y="3803825"/>
            <a:ext cx="609600" cy="609600"/>
          </a:xfrm>
          <a:prstGeom prst="rect">
            <a:avLst/>
          </a:prstGeom>
        </p:spPr>
      </p:pic>
      <p:pic>
        <p:nvPicPr>
          <p:cNvPr id="4" name="きゅう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24216"/>
            <a:ext cx="609600" cy="609600"/>
          </a:xfrm>
          <a:prstGeom prst="rect">
            <a:avLst/>
          </a:prstGeom>
        </p:spPr>
      </p:pic>
      <p:pic>
        <p:nvPicPr>
          <p:cNvPr id="3074" name="Picture 2" descr="無料イラスト シンプルな韓国の国旗イラスト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594" y="79139"/>
            <a:ext cx="2040532" cy="204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7924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6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7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90 TUỔI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3947548" y="4895924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きゅうじゅっさい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63831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9 TUỔI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90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3983418" y="2566648"/>
            <a:ext cx="4891713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きゅうじゅう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818351" y="233756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きゅうさい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きゅうさ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73695"/>
            <a:ext cx="609600" cy="609600"/>
          </a:xfrm>
          <a:prstGeom prst="rect">
            <a:avLst/>
          </a:prstGeom>
        </p:spPr>
      </p:pic>
      <p:pic>
        <p:nvPicPr>
          <p:cNvPr id="3" name="きゅうじゅう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59075" y="3876461"/>
            <a:ext cx="609600" cy="609600"/>
          </a:xfrm>
          <a:prstGeom prst="rect">
            <a:avLst/>
          </a:prstGeom>
        </p:spPr>
      </p:pic>
      <p:pic>
        <p:nvPicPr>
          <p:cNvPr id="4" name="きゅうじゅっさい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28605"/>
            <a:ext cx="609600" cy="609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0" y="8700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さい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093191" y="220832"/>
            <a:ext cx="1024858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TUỔI</a:t>
            </a:r>
            <a:endParaRPr lang="en-US" sz="16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135136" y="232415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きゅう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228327" y="2457982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9</a:t>
            </a:r>
            <a:endParaRPr lang="en-US" sz="1600" b="1" dirty="0"/>
          </a:p>
        </p:txBody>
      </p:sp>
      <p:sp>
        <p:nvSpPr>
          <p:cNvPr id="23" name="Rounded Rectangle 22"/>
          <p:cNvSpPr/>
          <p:nvPr/>
        </p:nvSpPr>
        <p:spPr>
          <a:xfrm>
            <a:off x="145447" y="2947028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じゅう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1238638" y="3080854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10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97362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1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8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12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5" grpId="0" animBg="1"/>
      <p:bldP spid="18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517891" y="5940807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THÁNG 9 </a:t>
            </a:r>
            <a:endParaRPr lang="en-US" sz="4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2346963" y="4922832"/>
            <a:ext cx="7039766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くがつ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9" name="Rectangle 8"/>
          <p:cNvSpPr/>
          <p:nvPr/>
        </p:nvSpPr>
        <p:spPr>
          <a:xfrm flipV="1">
            <a:off x="1" y="2208308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0" y="4699839"/>
            <a:ext cx="8574833" cy="457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382977" y="1263831"/>
            <a:ext cx="3745024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GIÁO VIÊN </a:t>
            </a:r>
            <a:endParaRPr lang="en-US" sz="4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41106" y="3757591"/>
            <a:ext cx="3822769" cy="77641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THỨ 6 </a:t>
            </a:r>
            <a:endParaRPr lang="en-US" sz="4000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4133063" y="2636233"/>
            <a:ext cx="4891713" cy="840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きんようび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605692" y="254482"/>
            <a:ext cx="4522309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80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きょうし</a:t>
            </a:r>
            <a:endParaRPr lang="en-US" sz="80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pic>
        <p:nvPicPr>
          <p:cNvPr id="2" name="きょうし (2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3201" y="1363519"/>
            <a:ext cx="609600" cy="609600"/>
          </a:xfrm>
          <a:prstGeom prst="rect">
            <a:avLst/>
          </a:prstGeom>
        </p:spPr>
      </p:pic>
      <p:pic>
        <p:nvPicPr>
          <p:cNvPr id="3" name="きんようび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65233" y="3841000"/>
            <a:ext cx="609600" cy="609600"/>
          </a:xfrm>
          <a:prstGeom prst="rect">
            <a:avLst/>
          </a:prstGeom>
        </p:spPr>
      </p:pic>
      <p:pic>
        <p:nvPicPr>
          <p:cNvPr id="4" name="くがつ (2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5860" y="6024216"/>
            <a:ext cx="609600" cy="609600"/>
          </a:xfrm>
          <a:prstGeom prst="rect">
            <a:avLst/>
          </a:prstGeom>
        </p:spPr>
      </p:pic>
      <p:pic>
        <p:nvPicPr>
          <p:cNvPr id="15" name="Picture 2" descr="小学校の授業のイラスト（女性教師） | かわいいフリー素材集 いらすとや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413" y="-58779"/>
            <a:ext cx="2503802" cy="235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ounded Rectangle 17"/>
          <p:cNvSpPr/>
          <p:nvPr/>
        </p:nvSpPr>
        <p:spPr>
          <a:xfrm>
            <a:off x="139959" y="4789006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がつ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233150" y="4922832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THÁNG</a:t>
            </a:r>
            <a:endParaRPr lang="en-US" sz="1600" b="1" dirty="0"/>
          </a:p>
        </p:txBody>
      </p:sp>
      <p:sp>
        <p:nvSpPr>
          <p:cNvPr id="20" name="Rounded Rectangle 19"/>
          <p:cNvSpPr/>
          <p:nvPr/>
        </p:nvSpPr>
        <p:spPr>
          <a:xfrm>
            <a:off x="150270" y="5411878"/>
            <a:ext cx="1228327" cy="556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solidFill>
                  <a:schemeClr val="tx1"/>
                </a:solidFill>
                <a:latin typeface="Kozuka Mincho Pr6N EL" panose="02020200000000000000" pitchFamily="18" charset="-128"/>
                <a:ea typeface="Kozuka Mincho Pr6N EL" panose="02020200000000000000" pitchFamily="18" charset="-128"/>
              </a:rPr>
              <a:t>く</a:t>
            </a:r>
            <a:endParaRPr lang="en-US" sz="3200" b="1" dirty="0">
              <a:solidFill>
                <a:schemeClr val="tx1"/>
              </a:solidFill>
              <a:latin typeface="Kozuka Mincho Pr6N EL" panose="02020200000000000000" pitchFamily="18" charset="-128"/>
              <a:ea typeface="Kozuka Mincho Pr6N EL" panose="02020200000000000000" pitchFamily="18" charset="-128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243461" y="5545704"/>
            <a:ext cx="978890" cy="336758"/>
          </a:xfrm>
          <a:prstGeom prst="round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A5002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9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050122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7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13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10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1" grpId="0" animBg="1"/>
      <p:bldP spid="12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1433</Words>
  <Application>Microsoft Office PowerPoint</Application>
  <PresentationFormat>Widescreen</PresentationFormat>
  <Paragraphs>517</Paragraphs>
  <Slides>55</Slides>
  <Notes>0</Notes>
  <HiddenSlides>0</HiddenSlides>
  <MMClips>141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Kozuka Mincho Pr6N EL</vt:lpstr>
      <vt:lpstr>游ゴシック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107</cp:revision>
  <dcterms:created xsi:type="dcterms:W3CDTF">2022-09-09T17:03:28Z</dcterms:created>
  <dcterms:modified xsi:type="dcterms:W3CDTF">2022-09-12T04:42:53Z</dcterms:modified>
</cp:coreProperties>
</file>

<file path=docProps/thumbnail.jpeg>
</file>